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28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094C20-D194-4468-9A22-A14D2B3ADF6D}" type="datetimeFigureOut">
              <a:rPr lang="en-US" smtClean="0"/>
              <a:t>10/2/2015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38317B-DB01-4B15-8551-F3E825DB3F6B}" type="slidenum">
              <a:rPr lang="en-US" smtClean="0"/>
              <a:t>‹#›</a:t>
            </a:fld>
            <a:endParaRPr lang="en-US"/>
          </a:p>
        </p:txBody>
      </p:sp>
    </p:spTree>
    <p:extLst>
      <p:ext uri="{BB962C8B-B14F-4D97-AF65-F5344CB8AC3E}">
        <p14:creationId xmlns:p14="http://schemas.microsoft.com/office/powerpoint/2010/main" val="1558041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38317B-DB01-4B15-8551-F3E825DB3F6B}" type="slidenum">
              <a:rPr lang="en-US" smtClean="0"/>
              <a:t>5</a:t>
            </a:fld>
            <a:endParaRPr lang="en-US"/>
          </a:p>
        </p:txBody>
      </p:sp>
    </p:spTree>
    <p:extLst>
      <p:ext uri="{BB962C8B-B14F-4D97-AF65-F5344CB8AC3E}">
        <p14:creationId xmlns:p14="http://schemas.microsoft.com/office/powerpoint/2010/main" val="43383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18D1F3-B003-B34E-B44A-FACDCA139384}"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EE697-72E2-2744-A07F-EA8033C1011B}" type="slidenum">
              <a:rPr lang="en-US" smtClean="0"/>
              <a:t>‹#›</a:t>
            </a:fld>
            <a:endParaRPr lang="en-US"/>
          </a:p>
        </p:txBody>
      </p:sp>
    </p:spTree>
    <p:extLst>
      <p:ext uri="{BB962C8B-B14F-4D97-AF65-F5344CB8AC3E}">
        <p14:creationId xmlns:p14="http://schemas.microsoft.com/office/powerpoint/2010/main" val="2483206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18D1F3-B003-B34E-B44A-FACDCA139384}"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EE697-72E2-2744-A07F-EA8033C1011B}" type="slidenum">
              <a:rPr lang="en-US" smtClean="0"/>
              <a:t>‹#›</a:t>
            </a:fld>
            <a:endParaRPr lang="en-US"/>
          </a:p>
        </p:txBody>
      </p:sp>
    </p:spTree>
    <p:extLst>
      <p:ext uri="{BB962C8B-B14F-4D97-AF65-F5344CB8AC3E}">
        <p14:creationId xmlns:p14="http://schemas.microsoft.com/office/powerpoint/2010/main" val="1131015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18D1F3-B003-B34E-B44A-FACDCA139384}"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EE697-72E2-2744-A07F-EA8033C1011B}" type="slidenum">
              <a:rPr lang="en-US" smtClean="0"/>
              <a:t>‹#›</a:t>
            </a:fld>
            <a:endParaRPr lang="en-US"/>
          </a:p>
        </p:txBody>
      </p:sp>
    </p:spTree>
    <p:extLst>
      <p:ext uri="{BB962C8B-B14F-4D97-AF65-F5344CB8AC3E}">
        <p14:creationId xmlns:p14="http://schemas.microsoft.com/office/powerpoint/2010/main" val="1206307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18D1F3-B003-B34E-B44A-FACDCA139384}"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EE697-72E2-2744-A07F-EA8033C1011B}" type="slidenum">
              <a:rPr lang="en-US" smtClean="0"/>
              <a:t>‹#›</a:t>
            </a:fld>
            <a:endParaRPr lang="en-US"/>
          </a:p>
        </p:txBody>
      </p:sp>
    </p:spTree>
    <p:extLst>
      <p:ext uri="{BB962C8B-B14F-4D97-AF65-F5344CB8AC3E}">
        <p14:creationId xmlns:p14="http://schemas.microsoft.com/office/powerpoint/2010/main" val="4205626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18D1F3-B003-B34E-B44A-FACDCA139384}"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EE697-72E2-2744-A07F-EA8033C1011B}" type="slidenum">
              <a:rPr lang="en-US" smtClean="0"/>
              <a:t>‹#›</a:t>
            </a:fld>
            <a:endParaRPr lang="en-US"/>
          </a:p>
        </p:txBody>
      </p:sp>
    </p:spTree>
    <p:extLst>
      <p:ext uri="{BB962C8B-B14F-4D97-AF65-F5344CB8AC3E}">
        <p14:creationId xmlns:p14="http://schemas.microsoft.com/office/powerpoint/2010/main" val="352251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18D1F3-B003-B34E-B44A-FACDCA139384}"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6EE697-72E2-2744-A07F-EA8033C1011B}" type="slidenum">
              <a:rPr lang="en-US" smtClean="0"/>
              <a:t>‹#›</a:t>
            </a:fld>
            <a:endParaRPr lang="en-US"/>
          </a:p>
        </p:txBody>
      </p:sp>
    </p:spTree>
    <p:extLst>
      <p:ext uri="{BB962C8B-B14F-4D97-AF65-F5344CB8AC3E}">
        <p14:creationId xmlns:p14="http://schemas.microsoft.com/office/powerpoint/2010/main" val="66336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18D1F3-B003-B34E-B44A-FACDCA139384}" type="datetimeFigureOut">
              <a:rPr lang="en-US" smtClean="0"/>
              <a:t>10/2/2015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6EE697-72E2-2744-A07F-EA8033C1011B}" type="slidenum">
              <a:rPr lang="en-US" smtClean="0"/>
              <a:t>‹#›</a:t>
            </a:fld>
            <a:endParaRPr lang="en-US"/>
          </a:p>
        </p:txBody>
      </p:sp>
    </p:spTree>
    <p:extLst>
      <p:ext uri="{BB962C8B-B14F-4D97-AF65-F5344CB8AC3E}">
        <p14:creationId xmlns:p14="http://schemas.microsoft.com/office/powerpoint/2010/main" val="3286986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18D1F3-B003-B34E-B44A-FACDCA139384}" type="datetimeFigureOut">
              <a:rPr lang="en-US" smtClean="0"/>
              <a:t>10/2/2015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6EE697-72E2-2744-A07F-EA8033C1011B}" type="slidenum">
              <a:rPr lang="en-US" smtClean="0"/>
              <a:t>‹#›</a:t>
            </a:fld>
            <a:endParaRPr lang="en-US"/>
          </a:p>
        </p:txBody>
      </p:sp>
    </p:spTree>
    <p:extLst>
      <p:ext uri="{BB962C8B-B14F-4D97-AF65-F5344CB8AC3E}">
        <p14:creationId xmlns:p14="http://schemas.microsoft.com/office/powerpoint/2010/main" val="3582576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8D1F3-B003-B34E-B44A-FACDCA139384}" type="datetimeFigureOut">
              <a:rPr lang="en-US" smtClean="0"/>
              <a:t>10/2/2015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6EE697-72E2-2744-A07F-EA8033C1011B}" type="slidenum">
              <a:rPr lang="en-US" smtClean="0"/>
              <a:t>‹#›</a:t>
            </a:fld>
            <a:endParaRPr lang="en-US"/>
          </a:p>
        </p:txBody>
      </p:sp>
    </p:spTree>
    <p:extLst>
      <p:ext uri="{BB962C8B-B14F-4D97-AF65-F5344CB8AC3E}">
        <p14:creationId xmlns:p14="http://schemas.microsoft.com/office/powerpoint/2010/main" val="2258743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8D1F3-B003-B34E-B44A-FACDCA139384}"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6EE697-72E2-2744-A07F-EA8033C1011B}" type="slidenum">
              <a:rPr lang="en-US" smtClean="0"/>
              <a:t>‹#›</a:t>
            </a:fld>
            <a:endParaRPr lang="en-US"/>
          </a:p>
        </p:txBody>
      </p:sp>
    </p:spTree>
    <p:extLst>
      <p:ext uri="{BB962C8B-B14F-4D97-AF65-F5344CB8AC3E}">
        <p14:creationId xmlns:p14="http://schemas.microsoft.com/office/powerpoint/2010/main" val="646868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8D1F3-B003-B34E-B44A-FACDCA139384}"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6EE697-72E2-2744-A07F-EA8033C1011B}" type="slidenum">
              <a:rPr lang="en-US" smtClean="0"/>
              <a:t>‹#›</a:t>
            </a:fld>
            <a:endParaRPr lang="en-US"/>
          </a:p>
        </p:txBody>
      </p:sp>
    </p:spTree>
    <p:extLst>
      <p:ext uri="{BB962C8B-B14F-4D97-AF65-F5344CB8AC3E}">
        <p14:creationId xmlns:p14="http://schemas.microsoft.com/office/powerpoint/2010/main" val="4255000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18D1F3-B003-B34E-B44A-FACDCA139384}" type="datetimeFigureOut">
              <a:rPr lang="en-US" smtClean="0"/>
              <a:t>10/2/2015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EE697-72E2-2744-A07F-EA8033C1011B}" type="slidenum">
              <a:rPr lang="en-US" smtClean="0"/>
              <a:t>‹#›</a:t>
            </a:fld>
            <a:endParaRPr lang="en-US"/>
          </a:p>
        </p:txBody>
      </p:sp>
    </p:spTree>
    <p:extLst>
      <p:ext uri="{BB962C8B-B14F-4D97-AF65-F5344CB8AC3E}">
        <p14:creationId xmlns:p14="http://schemas.microsoft.com/office/powerpoint/2010/main" val="3239268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Paragraph Writing, </a:t>
            </a:r>
            <a:r>
              <a:rPr lang="en-US" smtClean="0"/>
              <a:t>Week 6</a:t>
            </a:r>
            <a:endParaRPr lang="en-US" dirty="0"/>
          </a:p>
        </p:txBody>
      </p:sp>
      <p:sp>
        <p:nvSpPr>
          <p:cNvPr id="3" name="Subtitle 2"/>
          <p:cNvSpPr>
            <a:spLocks noGrp="1"/>
          </p:cNvSpPr>
          <p:nvPr>
            <p:ph type="subTitle" idx="1"/>
          </p:nvPr>
        </p:nvSpPr>
        <p:spPr/>
        <p:txBody>
          <a:bodyPr/>
          <a:lstStyle/>
          <a:p>
            <a:r>
              <a:rPr lang="en-US" dirty="0" smtClean="0"/>
              <a:t>Writing a Photo Essay</a:t>
            </a:r>
            <a:endParaRPr lang="en-US" dirty="0"/>
          </a:p>
        </p:txBody>
      </p:sp>
    </p:spTree>
    <p:extLst>
      <p:ext uri="{BB962C8B-B14F-4D97-AF65-F5344CB8AC3E}">
        <p14:creationId xmlns:p14="http://schemas.microsoft.com/office/powerpoint/2010/main" val="1644191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pPr marL="0" indent="0">
              <a:buNone/>
            </a:pPr>
            <a:r>
              <a:rPr lang="en-US" dirty="0" smtClean="0"/>
              <a:t>In this lesson, students will write short captions for a photographic essay. As a class we will write four captions for a photo essay on “Rabat: A Capital City!” Students will then practice in small groups to write a caption of one of several photographs. A home assignment will be for groups of two-three students to take four photos that illustrate their daily lives as students or at home and write captions for them.</a:t>
            </a:r>
            <a:endParaRPr lang="en-US" dirty="0"/>
          </a:p>
        </p:txBody>
      </p:sp>
    </p:spTree>
    <p:extLst>
      <p:ext uri="{BB962C8B-B14F-4D97-AF65-F5344CB8AC3E}">
        <p14:creationId xmlns:p14="http://schemas.microsoft.com/office/powerpoint/2010/main" val="3050872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First Hour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Begin by showing the scene from The Class in which the teacher, Francois, shows the student, </a:t>
            </a:r>
            <a:r>
              <a:rPr lang="en-US" dirty="0" err="1" smtClean="0"/>
              <a:t>Souleyman</a:t>
            </a:r>
            <a:r>
              <a:rPr lang="en-US" dirty="0" smtClean="0"/>
              <a:t>, how to write a photo essay (this is optional but it makes a good intro and I have the video).</a:t>
            </a:r>
            <a:r>
              <a:rPr lang="en-US" smtClean="0"/>
              <a:t>(Start at 1:05:15).</a:t>
            </a:r>
            <a:endParaRPr lang="en-US" dirty="0" smtClean="0"/>
          </a:p>
          <a:p>
            <a:r>
              <a:rPr lang="en-US" dirty="0" smtClean="0"/>
              <a:t>Discuss the idea of a “photo essay” with the students. What is the purpose of captions? It shouldn’t be to tell viewers what is in the picture, but to help them understand what is important about what they are seeing—to help them make sense of the photo.</a:t>
            </a:r>
          </a:p>
        </p:txBody>
      </p:sp>
    </p:spTree>
    <p:extLst>
      <p:ext uri="{BB962C8B-B14F-4D97-AF65-F5344CB8AC3E}">
        <p14:creationId xmlns:p14="http://schemas.microsoft.com/office/powerpoint/2010/main" val="2861055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Hour, Contd.</a:t>
            </a:r>
            <a:endParaRPr lang="en-US" dirty="0"/>
          </a:p>
        </p:txBody>
      </p:sp>
      <p:sp>
        <p:nvSpPr>
          <p:cNvPr id="3" name="Content Placeholder 2"/>
          <p:cNvSpPr>
            <a:spLocks noGrp="1"/>
          </p:cNvSpPr>
          <p:nvPr>
            <p:ph idx="1"/>
          </p:nvPr>
        </p:nvSpPr>
        <p:spPr/>
        <p:txBody>
          <a:bodyPr>
            <a:normAutofit fontScale="92500"/>
          </a:bodyPr>
          <a:lstStyle/>
          <a:p>
            <a:r>
              <a:rPr lang="en-US" dirty="0" smtClean="0"/>
              <a:t>Let’s imagine that we have been given the assignment as journalists to write a photo essay for a blog about the beauty and importance of Rabat/Sale. </a:t>
            </a:r>
          </a:p>
          <a:p>
            <a:r>
              <a:rPr lang="en-US" dirty="0" smtClean="0"/>
              <a:t>Show photos; have students select eight as a class to write about. </a:t>
            </a:r>
          </a:p>
          <a:p>
            <a:r>
              <a:rPr lang="en-US" dirty="0" smtClean="0"/>
              <a:t>As a whole class, write the first three captions together, focusing on ideas that will “sell” the photo and provide a positive image of the cities.</a:t>
            </a:r>
            <a:endParaRPr lang="en-US" dirty="0"/>
          </a:p>
        </p:txBody>
      </p:sp>
    </p:spTree>
    <p:extLst>
      <p:ext uri="{BB962C8B-B14F-4D97-AF65-F5344CB8AC3E}">
        <p14:creationId xmlns:p14="http://schemas.microsoft.com/office/powerpoint/2010/main" val="1670832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Second Hour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Put the students in five groups and assign one of the five remaining photos to each group. Have them write a caption for their photo in the first 30 minutes.</a:t>
            </a:r>
          </a:p>
          <a:p>
            <a:r>
              <a:rPr lang="en-US" dirty="0" smtClean="0"/>
              <a:t>In the second 30 minutes, have students share their captions. Collect these for compilation and a blog post.</a:t>
            </a:r>
          </a:p>
          <a:p>
            <a:r>
              <a:rPr lang="en-US" dirty="0" smtClean="0"/>
              <a:t>Assignment: In groups of 2-3, students will take 4 photographs and write captions of them to explain any facet of their daily lives as students or at home. The students are to copy their photos and captions on a Word document and email them to </a:t>
            </a:r>
            <a:r>
              <a:rPr lang="en-US" dirty="0" smtClean="0"/>
              <a:t>the instructor or another possible location (for example, a Facebook page for the class).</a:t>
            </a:r>
            <a:endParaRPr lang="en-US" dirty="0"/>
          </a:p>
        </p:txBody>
      </p:sp>
    </p:spTree>
    <p:extLst>
      <p:ext uri="{BB962C8B-B14F-4D97-AF65-F5344CB8AC3E}">
        <p14:creationId xmlns:p14="http://schemas.microsoft.com/office/powerpoint/2010/main" val="2778256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391</Words>
  <Application>Microsoft Office PowerPoint</Application>
  <PresentationFormat>On-screen Show (4:3)</PresentationFormat>
  <Paragraphs>16</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Paragraph Writing, Week 6</vt:lpstr>
      <vt:lpstr>Overview</vt:lpstr>
      <vt:lpstr>First Hour</vt:lpstr>
      <vt:lpstr>First Hour, Contd.</vt:lpstr>
      <vt:lpstr>Second Hour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Paragraph Writing, Week 7</dc:title>
  <dc:creator>Mark Dressman</dc:creator>
  <cp:lastModifiedBy>Mark Dressman</cp:lastModifiedBy>
  <cp:revision>6</cp:revision>
  <dcterms:created xsi:type="dcterms:W3CDTF">2014-11-22T13:13:48Z</dcterms:created>
  <dcterms:modified xsi:type="dcterms:W3CDTF">2015-10-02T10:32:45Z</dcterms:modified>
</cp:coreProperties>
</file>