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9" d="100"/>
          <a:sy n="69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C95E-2F56-48C2-9428-FC61A87CEC3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A50A-4FBF-493B-ADCF-AFF7D7379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0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C95E-2F56-48C2-9428-FC61A87CEC3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A50A-4FBF-493B-ADCF-AFF7D7379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C95E-2F56-48C2-9428-FC61A87CEC3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A50A-4FBF-493B-ADCF-AFF7D7379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2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C95E-2F56-48C2-9428-FC61A87CEC3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A50A-4FBF-493B-ADCF-AFF7D7379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5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C95E-2F56-48C2-9428-FC61A87CEC3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A50A-4FBF-493B-ADCF-AFF7D7379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3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C95E-2F56-48C2-9428-FC61A87CEC3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A50A-4FBF-493B-ADCF-AFF7D7379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7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C95E-2F56-48C2-9428-FC61A87CEC3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A50A-4FBF-493B-ADCF-AFF7D7379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22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C95E-2F56-48C2-9428-FC61A87CEC3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A50A-4FBF-493B-ADCF-AFF7D7379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57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C95E-2F56-48C2-9428-FC61A87CEC3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A50A-4FBF-493B-ADCF-AFF7D7379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1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C95E-2F56-48C2-9428-FC61A87CEC3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A50A-4FBF-493B-ADCF-AFF7D7379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0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C95E-2F56-48C2-9428-FC61A87CEC3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A50A-4FBF-493B-ADCF-AFF7D7379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6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CC95E-2F56-48C2-9428-FC61A87CEC37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7A50A-4FBF-493B-ADCF-AFF7D7379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0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Paragraph Writing, Week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Expressing Your Opinion, Pt.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804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the second week of this activity, students will complete the drafts they began last week, construct a rubric for assessment of their essays, and practice writing complex sentences using coordinating conjunctions.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121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Hour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 the assignment from last week; find out how many students completed their essays and how many need a few minutes to finish them. Allow 10 minutes for this. </a:t>
            </a:r>
          </a:p>
          <a:p>
            <a:r>
              <a:rPr lang="en-US" dirty="0" smtClean="0"/>
              <a:t>As students get ready, circulate and read through some of the drafts to get a sense of what needs to be done.</a:t>
            </a:r>
          </a:p>
          <a:p>
            <a:r>
              <a:rPr lang="en-US" dirty="0" smtClean="0"/>
              <a:t>Have students trade papers and read each others’ work for 15 minutes. Stop and ask what the best essays contained, what average essays contained, what needed improvement; record these observations on the board to create a grading rubric.</a:t>
            </a:r>
          </a:p>
          <a:p>
            <a:r>
              <a:rPr lang="en-US" dirty="0" smtClean="0"/>
              <a:t>Distribute (or show on a projector) the handout, Ways to Express an Opinion. Review these structures with students.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49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Hour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students begin to revise their drafts, incorporating the structures in the Ways to Express an Opinion handout.</a:t>
            </a:r>
          </a:p>
          <a:p>
            <a:r>
              <a:rPr lang="en-US" dirty="0" smtClean="0"/>
              <a:t>Circulate in the class. When you see a strong paper, stop and read aloud to the class, discussing its positive points. </a:t>
            </a:r>
          </a:p>
          <a:p>
            <a:r>
              <a:rPr lang="en-US" dirty="0" smtClean="0"/>
              <a:t>If students finish their revisions by the end of class, select a few and read aloud; otherwise, allow students to keep working.</a:t>
            </a:r>
          </a:p>
          <a:p>
            <a:r>
              <a:rPr lang="en-US" dirty="0" smtClean="0"/>
              <a:t>This assignment can be due at the end of class or </a:t>
            </a:r>
            <a:r>
              <a:rPr lang="en-US" smtClean="0"/>
              <a:t>the beginning of the next week.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04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265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Paragraph Writing, Week 11</vt:lpstr>
      <vt:lpstr>Overview</vt:lpstr>
      <vt:lpstr>First Hour</vt:lpstr>
      <vt:lpstr>Second Hour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Paragraph Writing, Week 11</dc:title>
  <dc:creator>Mark Dressman</dc:creator>
  <cp:lastModifiedBy>Mark Dressman</cp:lastModifiedBy>
  <cp:revision>4</cp:revision>
  <dcterms:created xsi:type="dcterms:W3CDTF">2015-10-03T09:38:45Z</dcterms:created>
  <dcterms:modified xsi:type="dcterms:W3CDTF">2015-10-03T11:44:05Z</dcterms:modified>
</cp:coreProperties>
</file>