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D47214-C495-4732-B2A5-D1B1259259D7}"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309017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47214-C495-4732-B2A5-D1B1259259D7}"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3996474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47214-C495-4732-B2A5-D1B1259259D7}"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151811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47214-C495-4732-B2A5-D1B1259259D7}"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427308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47214-C495-4732-B2A5-D1B1259259D7}"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319302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D47214-C495-4732-B2A5-D1B1259259D7}"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1788646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D47214-C495-4732-B2A5-D1B1259259D7}"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181523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D47214-C495-4732-B2A5-D1B1259259D7}"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146364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47214-C495-4732-B2A5-D1B1259259D7}"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3574516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47214-C495-4732-B2A5-D1B1259259D7}"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290127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47214-C495-4732-B2A5-D1B1259259D7}"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4BE-5354-4020-8CCA-EA3483EE33A5}" type="slidenum">
              <a:rPr lang="en-US" smtClean="0"/>
              <a:t>‹#›</a:t>
            </a:fld>
            <a:endParaRPr lang="en-US"/>
          </a:p>
        </p:txBody>
      </p:sp>
    </p:spTree>
    <p:extLst>
      <p:ext uri="{BB962C8B-B14F-4D97-AF65-F5344CB8AC3E}">
        <p14:creationId xmlns:p14="http://schemas.microsoft.com/office/powerpoint/2010/main" val="555746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47214-C495-4732-B2A5-D1B1259259D7}" type="datetimeFigureOut">
              <a:rPr lang="en-US" smtClean="0"/>
              <a:t>10/2/2015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BB4BE-5354-4020-8CCA-EA3483EE33A5}" type="slidenum">
              <a:rPr lang="en-US" smtClean="0"/>
              <a:t>‹#›</a:t>
            </a:fld>
            <a:endParaRPr lang="en-US"/>
          </a:p>
        </p:txBody>
      </p:sp>
    </p:spTree>
    <p:extLst>
      <p:ext uri="{BB962C8B-B14F-4D97-AF65-F5344CB8AC3E}">
        <p14:creationId xmlns:p14="http://schemas.microsoft.com/office/powerpoint/2010/main" val="571400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is This Famous Person?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6190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	She’s fat. On her very successful American television program, she often included experts on obesity. Her trademark approach was to talk about her own life and invite viewers to see their lives through hers. Over the years, she tried to lose weight many times but gained it back every time. Other famous features of her program were a book club and “give </a:t>
            </a:r>
            <a:r>
              <a:rPr lang="en-US" dirty="0" err="1" smtClean="0"/>
              <a:t>aways</a:t>
            </a:r>
            <a:r>
              <a:rPr lang="en-US" dirty="0" smtClean="0"/>
              <a:t>” to her audience. Once she even took everyone in the audience to Australia with her. Besides her work as a talk-show host, she is an Oscar-winning actress and one of the wealthiest women in the world. Who is she?</a:t>
            </a:r>
            <a:endParaRPr lang="en-US" dirty="0"/>
          </a:p>
        </p:txBody>
      </p:sp>
    </p:spTree>
    <p:extLst>
      <p:ext uri="{BB962C8B-B14F-4D97-AF65-F5344CB8AC3E}">
        <p14:creationId xmlns:p14="http://schemas.microsoft.com/office/powerpoint/2010/main" val="282599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	This celebrity is one of the most famous Arab singers in the world. Although he was born and lives in a country to the east, he married a Moroccan singer in 2012. He has appeared in many music videos and is known for his duets with rap artists from the United States and Europe. His popularity was threatened in 2011 when he originally did not support the uprising in </a:t>
            </a:r>
            <a:r>
              <a:rPr lang="en-US" dirty="0" err="1" smtClean="0"/>
              <a:t>Tahrir</a:t>
            </a:r>
            <a:r>
              <a:rPr lang="en-US" dirty="0" smtClean="0"/>
              <a:t> Square, but he has since given protesters his support and organized fund raising activities for victims of the uprising.</a:t>
            </a:r>
            <a:endParaRPr lang="en-US" dirty="0"/>
          </a:p>
        </p:txBody>
      </p:sp>
    </p:spTree>
    <p:extLst>
      <p:ext uri="{BB962C8B-B14F-4D97-AF65-F5344CB8AC3E}">
        <p14:creationId xmlns:p14="http://schemas.microsoft.com/office/powerpoint/2010/main" val="62532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	He is tall, handsome, and known for his eloquent speeches. His father was Kenyan and a Muslim, but he is Christian. He gave a speech in Egypt several years ago in which he reached out to the Arab and Muslim world. Although he has struggled with leaders in his home country and is not as popular as he once was, he has improved health care and the economy. He loves to play basketball and is devoted to his wife and two daughters.</a:t>
            </a:r>
            <a:endParaRPr lang="en-US" dirty="0"/>
          </a:p>
        </p:txBody>
      </p:sp>
    </p:spTree>
    <p:extLst>
      <p:ext uri="{BB962C8B-B14F-4D97-AF65-F5344CB8AC3E}">
        <p14:creationId xmlns:p14="http://schemas.microsoft.com/office/powerpoint/2010/main" val="221956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Who is This Famous Person?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This Famous Person?</dc:title>
  <dc:creator>Mark Dressman</dc:creator>
  <cp:lastModifiedBy>Mark Dressman</cp:lastModifiedBy>
  <cp:revision>4</cp:revision>
  <dcterms:created xsi:type="dcterms:W3CDTF">2014-10-25T18:13:12Z</dcterms:created>
  <dcterms:modified xsi:type="dcterms:W3CDTF">2015-10-02T10:28:41Z</dcterms:modified>
</cp:coreProperties>
</file>