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E49-8FDF-4194-9D82-0FD7E3F107E0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B894-D8D5-43D0-9D93-7B6EDD89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5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E49-8FDF-4194-9D82-0FD7E3F107E0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B894-D8D5-43D0-9D93-7B6EDD89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3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E49-8FDF-4194-9D82-0FD7E3F107E0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B894-D8D5-43D0-9D93-7B6EDD89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E49-8FDF-4194-9D82-0FD7E3F107E0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B894-D8D5-43D0-9D93-7B6EDD89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8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E49-8FDF-4194-9D82-0FD7E3F107E0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B894-D8D5-43D0-9D93-7B6EDD89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1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E49-8FDF-4194-9D82-0FD7E3F107E0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B894-D8D5-43D0-9D93-7B6EDD89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4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E49-8FDF-4194-9D82-0FD7E3F107E0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B894-D8D5-43D0-9D93-7B6EDD89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4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E49-8FDF-4194-9D82-0FD7E3F107E0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B894-D8D5-43D0-9D93-7B6EDD89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9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E49-8FDF-4194-9D82-0FD7E3F107E0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B894-D8D5-43D0-9D93-7B6EDD89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4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E49-8FDF-4194-9D82-0FD7E3F107E0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B894-D8D5-43D0-9D93-7B6EDD89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8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E49-8FDF-4194-9D82-0FD7E3F107E0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B894-D8D5-43D0-9D93-7B6EDD89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6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40E49-8FDF-4194-9D82-0FD7E3F107E0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CB894-D8D5-43D0-9D93-7B6EDD89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8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Comprehension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Two: Reading </a:t>
            </a:r>
            <a:r>
              <a:rPr lang="en-US" smtClean="0"/>
              <a:t>about Thanksgiving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6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half of class: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Review the discussion of 3id in Morocco and Oman (students will not have viewed the four websites on 3id in Oman but that’s not a problem).</a:t>
            </a:r>
          </a:p>
          <a:p>
            <a:r>
              <a:rPr lang="en-US" dirty="0" smtClean="0"/>
              <a:t>Has anyone heard of the American holiday, Thanksgiving?</a:t>
            </a:r>
          </a:p>
          <a:p>
            <a:r>
              <a:rPr lang="en-US" dirty="0" smtClean="0"/>
              <a:t>What do you know? (Record on board)</a:t>
            </a:r>
          </a:p>
          <a:p>
            <a:r>
              <a:rPr lang="en-US" dirty="0" smtClean="0"/>
              <a:t>Introduce the reading, “A British Guide to Thanksgiving.” Could Thanksgiving be similar to 3id Al </a:t>
            </a:r>
            <a:r>
              <a:rPr lang="en-US" dirty="0" err="1" smtClean="0"/>
              <a:t>Adha</a:t>
            </a:r>
            <a:r>
              <a:rPr lang="en-US" dirty="0" smtClean="0"/>
              <a:t>? How do you think? (Record on board).</a:t>
            </a:r>
          </a:p>
          <a:p>
            <a:r>
              <a:rPr lang="en-US" dirty="0" smtClean="0"/>
              <a:t>Tell the students to read together in pairs and to pay attention to ways that Thanksgiving is alike and different from 3id Al </a:t>
            </a:r>
            <a:r>
              <a:rPr lang="en-US" dirty="0" err="1" smtClean="0"/>
              <a:t>Adha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finished, conduct a discussion and note the similarities and differences on the board.</a:t>
            </a:r>
          </a:p>
        </p:txBody>
      </p:sp>
    </p:spTree>
    <p:extLst>
      <p:ext uri="{BB962C8B-B14F-4D97-AF65-F5344CB8AC3E}">
        <p14:creationId xmlns:p14="http://schemas.microsoft.com/office/powerpoint/2010/main" val="22222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half of class,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the students that like 3id Al </a:t>
            </a:r>
            <a:r>
              <a:rPr lang="en-US" dirty="0" err="1" smtClean="0"/>
              <a:t>Adha</a:t>
            </a:r>
            <a:r>
              <a:rPr lang="en-US" dirty="0" smtClean="0"/>
              <a:t>, Thanksgiving is a family feast in the United States. It’s also a time when there is stress because of the preparation for meals and family members who are difficult to be with. </a:t>
            </a:r>
          </a:p>
          <a:p>
            <a:r>
              <a:rPr lang="en-US" dirty="0" smtClean="0"/>
              <a:t>Americans love to tell stories about Thanksgiving, and we’re going to read a few.</a:t>
            </a:r>
          </a:p>
          <a:p>
            <a:r>
              <a:rPr lang="en-US" dirty="0" smtClean="0"/>
              <a:t>There are four different stories. Put the students in groups of 3 or 4 and give each group one story. </a:t>
            </a:r>
          </a:p>
          <a:p>
            <a:r>
              <a:rPr lang="en-US" dirty="0" smtClean="0"/>
              <a:t>Students are to read the stories and create a summary, which they’ll share with the class.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32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half of class, 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 the students time to read together as they wish, aloud or separately, and then allow them to discuss (they may go outside for a few minutes to meet but must return by specific time).</a:t>
            </a:r>
          </a:p>
          <a:p>
            <a:r>
              <a:rPr lang="en-US" dirty="0" smtClean="0"/>
              <a:t>Ask for the summaries of the first story; have one group tell the story and then ask the other groups for missing details, to correct inaccurate information, etc. This can be through spoken English; no need to write everything down.</a:t>
            </a:r>
          </a:p>
          <a:p>
            <a:r>
              <a:rPr lang="en-US" dirty="0" smtClean="0"/>
              <a:t>Ask the students if they have similar 3id stories. What funny or strange things might happen during 3id? Write these on the board and ask a student to copy the list (we’ll use these to write the following week in Paragraph Writing class).</a:t>
            </a:r>
          </a:p>
        </p:txBody>
      </p:sp>
    </p:spTree>
    <p:extLst>
      <p:ext uri="{BB962C8B-B14F-4D97-AF65-F5344CB8AC3E}">
        <p14:creationId xmlns:p14="http://schemas.microsoft.com/office/powerpoint/2010/main" val="5869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half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Dismiss the students who came the first week.</a:t>
            </a:r>
          </a:p>
          <a:p>
            <a:r>
              <a:rPr lang="en-US" dirty="0" smtClean="0"/>
              <a:t>Have the students who are in class for the first time stay and take the same Reading Comprehension Assessment as the first week.</a:t>
            </a:r>
          </a:p>
          <a:p>
            <a:r>
              <a:rPr lang="en-US" dirty="0" smtClean="0"/>
              <a:t>1. Leila </a:t>
            </a:r>
            <a:r>
              <a:rPr lang="en-US" dirty="0" err="1" smtClean="0"/>
              <a:t>Abouzeid</a:t>
            </a:r>
            <a:r>
              <a:rPr lang="en-US" dirty="0" smtClean="0"/>
              <a:t>. Students read silently and answer the questions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Driss</a:t>
            </a:r>
            <a:r>
              <a:rPr lang="en-US" dirty="0" smtClean="0"/>
              <a:t> </a:t>
            </a:r>
            <a:r>
              <a:rPr lang="en-US" dirty="0" err="1" smtClean="0"/>
              <a:t>Chraibi</a:t>
            </a:r>
            <a:r>
              <a:rPr lang="en-US" dirty="0" smtClean="0"/>
              <a:t>. Read the passages aloud to the students and they answer the questions.</a:t>
            </a:r>
          </a:p>
          <a:p>
            <a:r>
              <a:rPr lang="en-US" dirty="0" smtClean="0"/>
              <a:t>3. Laila </a:t>
            </a:r>
            <a:r>
              <a:rPr lang="en-US" dirty="0" err="1" smtClean="0"/>
              <a:t>Lalami</a:t>
            </a:r>
            <a:r>
              <a:rPr lang="en-US" dirty="0" smtClean="0"/>
              <a:t>. Read with the students, pausing to discuss interesting and important points; get student ideas as you read. Students answer the questions after each passage silently.</a:t>
            </a:r>
          </a:p>
          <a:p>
            <a:r>
              <a:rPr lang="en-US" smtClean="0"/>
              <a:t>Collect all the papers.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98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482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Reading Comprehension</vt:lpstr>
      <vt:lpstr>First half of class:</vt:lpstr>
      <vt:lpstr>First half of class, Cont’d</vt:lpstr>
      <vt:lpstr>First half of class, cont’d.</vt:lpstr>
      <vt:lpstr>Second half of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Comprehension</dc:title>
  <dc:creator>Mark Dressman</dc:creator>
  <cp:lastModifiedBy>Mark Dressman</cp:lastModifiedBy>
  <cp:revision>3</cp:revision>
  <dcterms:created xsi:type="dcterms:W3CDTF">2014-10-06T14:11:30Z</dcterms:created>
  <dcterms:modified xsi:type="dcterms:W3CDTF">2014-10-06T14:32:38Z</dcterms:modified>
</cp:coreProperties>
</file>