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3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8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9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1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3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2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3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0EC2D-8EB8-7644-9392-4E0911F37A4D}" type="datetimeFigureOut">
              <a:rPr lang="en-US" smtClean="0"/>
              <a:t>10/29/15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C63A-6E63-0F47-98B7-16E36C8E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Comprehension, Week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Nonsequential</a:t>
            </a:r>
            <a:r>
              <a:rPr lang="en-US" dirty="0" smtClean="0"/>
              <a:t> Narratives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264"/>
            <a:ext cx="8229600" cy="4882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This class consists of two parts. In the first hour, students will work in groups of 5-6 to create a story of their own invention that incorporates as many vocabulary words from the previous two weeks (the readings about Malcolm X and Facebook) as possible, and then tell the story to the class. </a:t>
            </a:r>
          </a:p>
          <a:p>
            <a:pPr marL="0" indent="0">
              <a:buNone/>
            </a:pPr>
            <a:r>
              <a:rPr lang="en-US" dirty="0" smtClean="0"/>
              <a:t>In the second hour, students will read two “</a:t>
            </a:r>
            <a:r>
              <a:rPr lang="en-US" dirty="0" err="1" smtClean="0"/>
              <a:t>nonsequential</a:t>
            </a:r>
            <a:r>
              <a:rPr lang="en-US" dirty="0" smtClean="0"/>
              <a:t>” narratives as a class. In class discussion, students will record essential facts from each and use clues to “reassemble” the narrative into one that is chronological.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525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First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US" sz="2300" dirty="0" smtClean="0"/>
              <a:t>Write all the vocabulary collected from the review of words for Facebook (the semantic mapping activity) and Vocabulary Self-Selection (VSS) on the board (these words have been reviewed and students should have notes so there is no need to review the definitions of the words themselves). </a:t>
            </a:r>
          </a:p>
          <a:p>
            <a:r>
              <a:rPr lang="en-US" sz="2300" dirty="0" smtClean="0"/>
              <a:t>Have the students form groups of 5-6. Challenge them to write a story that incorporates as many of the words as possible. Give them 20 minutes to do this. Have the students give their stories a title.</a:t>
            </a:r>
          </a:p>
          <a:p>
            <a:r>
              <a:rPr lang="en-US" sz="2300" dirty="0" smtClean="0"/>
              <a:t>Have one student from each group tell the story to the class. Count the number of words used (correctly). </a:t>
            </a:r>
          </a:p>
          <a:p>
            <a:r>
              <a:rPr lang="en-US" sz="2300" dirty="0" smtClean="0"/>
              <a:t>Have the class vote on which story is the best—a combination of the story itself and number/quality of </a:t>
            </a:r>
            <a:r>
              <a:rPr lang="en-US" sz="2300" dirty="0" err="1" smtClean="0"/>
              <a:t>vocablary</a:t>
            </a:r>
            <a:r>
              <a:rPr lang="en-US" sz="2300" dirty="0" smtClean="0"/>
              <a:t> use. 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62947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Second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Distribute the </a:t>
            </a:r>
            <a:r>
              <a:rPr lang="en-US" dirty="0" err="1" smtClean="0"/>
              <a:t>nonsequential</a:t>
            </a:r>
            <a:r>
              <a:rPr lang="en-US" dirty="0" smtClean="0"/>
              <a:t> narratives texts. </a:t>
            </a:r>
            <a:r>
              <a:rPr lang="en-US" dirty="0" smtClean="0"/>
              <a:t>Read the first one using Shared </a:t>
            </a:r>
            <a:r>
              <a:rPr lang="en-US" dirty="0" smtClean="0"/>
              <a:t>Reading (reading aloud, wondering aloud, asking for student comments, inviting students to read a sentence or two, and so on).</a:t>
            </a:r>
            <a:endParaRPr lang="en-US" dirty="0" smtClean="0"/>
          </a:p>
          <a:p>
            <a:r>
              <a:rPr lang="en-US" dirty="0" smtClean="0"/>
              <a:t>Wonder aloud, What’s going on here? Have students identify clues, form theories</a:t>
            </a:r>
          </a:p>
          <a:p>
            <a:r>
              <a:rPr lang="en-US" dirty="0" smtClean="0"/>
              <a:t>Lead students to see that the author is telling the story out of order.</a:t>
            </a:r>
          </a:p>
          <a:p>
            <a:pPr lvl="1"/>
            <a:r>
              <a:rPr lang="en-US" dirty="0" smtClean="0"/>
              <a:t>What’s the correct order?</a:t>
            </a:r>
          </a:p>
          <a:p>
            <a:pPr lvl="1"/>
            <a:r>
              <a:rPr lang="en-US" dirty="0" smtClean="0"/>
              <a:t>Why would an author do this?</a:t>
            </a:r>
          </a:p>
          <a:p>
            <a:r>
              <a:rPr lang="en-US" dirty="0" smtClean="0"/>
              <a:t>If time remains, have the students read the second story on their </a:t>
            </a:r>
            <a:r>
              <a:rPr lang="en-US" dirty="0" smtClean="0"/>
              <a:t>own and then discuss.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7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363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Reading Comprehension, Week 5</vt:lpstr>
      <vt:lpstr>Overview</vt:lpstr>
      <vt:lpstr>First Hour</vt:lpstr>
      <vt:lpstr>Second Hour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Comprehension, Week 5</dc:title>
  <dc:creator>Mark Dressman</dc:creator>
  <cp:lastModifiedBy>Mark Dressman</cp:lastModifiedBy>
  <cp:revision>4</cp:revision>
  <dcterms:created xsi:type="dcterms:W3CDTF">2014-10-30T14:27:49Z</dcterms:created>
  <dcterms:modified xsi:type="dcterms:W3CDTF">2015-10-29T17:45:12Z</dcterms:modified>
</cp:coreProperties>
</file>