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7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F9659-8854-104C-AD11-2CE939AFDC08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508E0-6A3E-B549-9A6B-5FB8FE635094}">
      <dgm:prSet phldrT="[Text]"/>
      <dgm:spPr/>
      <dgm:t>
        <a:bodyPr/>
        <a:lstStyle/>
        <a:p>
          <a:r>
            <a:rPr lang="en-US" dirty="0" smtClean="0"/>
            <a:t>Word</a:t>
          </a:r>
          <a:endParaRPr lang="en-US" dirty="0"/>
        </a:p>
      </dgm:t>
    </dgm:pt>
    <dgm:pt modelId="{8FE245BF-256F-7043-9E35-97A8B5190825}" type="parTrans" cxnId="{12692EAA-72BE-FB46-9C98-16F349D63769}">
      <dgm:prSet/>
      <dgm:spPr/>
      <dgm:t>
        <a:bodyPr/>
        <a:lstStyle/>
        <a:p>
          <a:endParaRPr lang="en-US"/>
        </a:p>
      </dgm:t>
    </dgm:pt>
    <dgm:pt modelId="{A563F1F1-A7B2-384A-9063-6BCFAE8776CB}" type="sibTrans" cxnId="{12692EAA-72BE-FB46-9C98-16F349D63769}">
      <dgm:prSet/>
      <dgm:spPr/>
      <dgm:t>
        <a:bodyPr/>
        <a:lstStyle/>
        <a:p>
          <a:endParaRPr lang="en-US"/>
        </a:p>
      </dgm:t>
    </dgm:pt>
    <dgm:pt modelId="{B7EB4761-58EB-3B41-AA24-24E3C5575666}">
      <dgm:prSet phldrT="[Text]"/>
      <dgm:spPr/>
      <dgm:t>
        <a:bodyPr/>
        <a:lstStyle/>
        <a:p>
          <a:r>
            <a:rPr lang="en-US" dirty="0" smtClean="0"/>
            <a:t>Synonym</a:t>
          </a:r>
        </a:p>
        <a:p>
          <a:r>
            <a:rPr lang="en-US" dirty="0" smtClean="0"/>
            <a:t>(Similar meaning)</a:t>
          </a:r>
          <a:endParaRPr lang="en-US" dirty="0"/>
        </a:p>
      </dgm:t>
    </dgm:pt>
    <dgm:pt modelId="{1ECB020B-2CAF-9242-9DAF-3029510C1C4E}" type="parTrans" cxnId="{6EF98E08-356D-144F-86A1-1F3371702EAC}">
      <dgm:prSet/>
      <dgm:spPr/>
      <dgm:t>
        <a:bodyPr/>
        <a:lstStyle/>
        <a:p>
          <a:endParaRPr lang="en-US"/>
        </a:p>
      </dgm:t>
    </dgm:pt>
    <dgm:pt modelId="{1BA37300-69D5-B44F-8ECD-D5E4575C2E09}" type="sibTrans" cxnId="{6EF98E08-356D-144F-86A1-1F3371702EAC}">
      <dgm:prSet/>
      <dgm:spPr/>
      <dgm:t>
        <a:bodyPr/>
        <a:lstStyle/>
        <a:p>
          <a:endParaRPr lang="en-US"/>
        </a:p>
      </dgm:t>
    </dgm:pt>
    <dgm:pt modelId="{ED441AC3-F838-C74C-8AE9-CFB844C58B33}">
      <dgm:prSet phldrT="[Text]"/>
      <dgm:spPr/>
      <dgm:t>
        <a:bodyPr/>
        <a:lstStyle/>
        <a:p>
          <a:r>
            <a:rPr lang="en-US" dirty="0" smtClean="0"/>
            <a:t>Reminds me of</a:t>
          </a:r>
        </a:p>
        <a:p>
          <a:r>
            <a:rPr lang="en-US" dirty="0" smtClean="0"/>
            <a:t>(Associations)</a:t>
          </a:r>
          <a:endParaRPr lang="en-US" dirty="0"/>
        </a:p>
      </dgm:t>
    </dgm:pt>
    <dgm:pt modelId="{CE6306D0-FF1D-2142-9626-8E13795EAC23}" type="parTrans" cxnId="{63485A2F-82E7-1741-B14B-517687282A9E}">
      <dgm:prSet/>
      <dgm:spPr/>
      <dgm:t>
        <a:bodyPr/>
        <a:lstStyle/>
        <a:p>
          <a:endParaRPr lang="en-US"/>
        </a:p>
      </dgm:t>
    </dgm:pt>
    <dgm:pt modelId="{6AF23073-4593-974D-A471-C914CA2ED6FF}" type="sibTrans" cxnId="{63485A2F-82E7-1741-B14B-517687282A9E}">
      <dgm:prSet/>
      <dgm:spPr/>
      <dgm:t>
        <a:bodyPr/>
        <a:lstStyle/>
        <a:p>
          <a:endParaRPr lang="en-US"/>
        </a:p>
      </dgm:t>
    </dgm:pt>
    <dgm:pt modelId="{B270D485-8D8E-1C4B-92FC-5DB3A33C7966}">
      <dgm:prSet phldrT="[Text]"/>
      <dgm:spPr/>
      <dgm:t>
        <a:bodyPr/>
        <a:lstStyle/>
        <a:p>
          <a:r>
            <a:rPr lang="en-US" dirty="0" smtClean="0"/>
            <a:t>Antonym</a:t>
          </a:r>
        </a:p>
        <a:p>
          <a:r>
            <a:rPr lang="en-US" dirty="0" smtClean="0"/>
            <a:t>(Opposite meaning)</a:t>
          </a:r>
          <a:endParaRPr lang="en-US" dirty="0"/>
        </a:p>
      </dgm:t>
    </dgm:pt>
    <dgm:pt modelId="{04FC2ED6-B432-7A43-A24C-49DE8738E88B}" type="parTrans" cxnId="{B17095A0-D5F3-A74C-9A98-B30E015BE9BF}">
      <dgm:prSet/>
      <dgm:spPr/>
      <dgm:t>
        <a:bodyPr/>
        <a:lstStyle/>
        <a:p>
          <a:endParaRPr lang="en-US"/>
        </a:p>
      </dgm:t>
    </dgm:pt>
    <dgm:pt modelId="{BC5CE751-5D8C-5C4C-8D50-444FB49E1FB0}" type="sibTrans" cxnId="{B17095A0-D5F3-A74C-9A98-B30E015BE9BF}">
      <dgm:prSet/>
      <dgm:spPr/>
      <dgm:t>
        <a:bodyPr/>
        <a:lstStyle/>
        <a:p>
          <a:endParaRPr lang="en-US"/>
        </a:p>
      </dgm:t>
    </dgm:pt>
    <dgm:pt modelId="{492A2ABD-EF71-C648-9D49-18751DC5CADD}" type="pres">
      <dgm:prSet presAssocID="{25BF9659-8854-104C-AD11-2CE939AFDC0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7CF15DD-1760-0445-8E58-3F606D92DF76}" type="pres">
      <dgm:prSet presAssocID="{8A4508E0-6A3E-B549-9A6B-5FB8FE635094}" presName="singleCycle" presStyleCnt="0"/>
      <dgm:spPr/>
    </dgm:pt>
    <dgm:pt modelId="{FCB19FC2-C5A2-A945-8FF9-6F9677AC0F04}" type="pres">
      <dgm:prSet presAssocID="{8A4508E0-6A3E-B549-9A6B-5FB8FE635094}" presName="singleCenter" presStyleLbl="node1" presStyleIdx="0" presStyleCnt="4" custLinFactNeighborX="-6253" custLinFactNeighborY="-855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D23ED49-F158-6741-9FA7-2E362A5BDE8D}" type="pres">
      <dgm:prSet presAssocID="{1ECB020B-2CAF-9242-9DAF-3029510C1C4E}" presName="Name56" presStyleLbl="parChTrans1D2" presStyleIdx="0" presStyleCnt="3"/>
      <dgm:spPr/>
    </dgm:pt>
    <dgm:pt modelId="{330B1E6D-44A6-F64B-8433-4C4006B5E2E0}" type="pres">
      <dgm:prSet presAssocID="{B7EB4761-58EB-3B41-AA24-24E3C5575666}" presName="text0" presStyleLbl="node1" presStyleIdx="1" presStyleCnt="4" custScaleX="347727" custRadScaleRad="103559" custRadScaleInc="-12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A749-5079-5F4C-BC58-5174F1133D54}" type="pres">
      <dgm:prSet presAssocID="{CE6306D0-FF1D-2142-9626-8E13795EAC23}" presName="Name56" presStyleLbl="parChTrans1D2" presStyleIdx="1" presStyleCnt="3"/>
      <dgm:spPr/>
    </dgm:pt>
    <dgm:pt modelId="{FEAA6984-5D48-4F44-AB94-9437399E3CD2}" type="pres">
      <dgm:prSet presAssocID="{ED441AC3-F838-C74C-8AE9-CFB844C58B33}" presName="text0" presStyleLbl="node1" presStyleIdx="2" presStyleCnt="4" custScaleX="390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98B30-3E45-6B4B-90D5-C9B2947F23DE}" type="pres">
      <dgm:prSet presAssocID="{04FC2ED6-B432-7A43-A24C-49DE8738E88B}" presName="Name56" presStyleLbl="parChTrans1D2" presStyleIdx="2" presStyleCnt="3"/>
      <dgm:spPr/>
    </dgm:pt>
    <dgm:pt modelId="{CE039D81-4665-E94C-9CD9-05CC40BE2727}" type="pres">
      <dgm:prSet presAssocID="{B270D485-8D8E-1C4B-92FC-5DB3A33C7966}" presName="text0" presStyleLbl="node1" presStyleIdx="3" presStyleCnt="4" custScaleX="273994">
        <dgm:presLayoutVars>
          <dgm:bulletEnabled val="1"/>
        </dgm:presLayoutVars>
      </dgm:prSet>
      <dgm:spPr/>
    </dgm:pt>
  </dgm:ptLst>
  <dgm:cxnLst>
    <dgm:cxn modelId="{63485A2F-82E7-1741-B14B-517687282A9E}" srcId="{8A4508E0-6A3E-B549-9A6B-5FB8FE635094}" destId="{ED441AC3-F838-C74C-8AE9-CFB844C58B33}" srcOrd="1" destOrd="0" parTransId="{CE6306D0-FF1D-2142-9626-8E13795EAC23}" sibTransId="{6AF23073-4593-974D-A471-C914CA2ED6FF}"/>
    <dgm:cxn modelId="{A91B2FBB-3E13-5B44-A7DA-818C0AA1F568}" type="presOf" srcId="{CE6306D0-FF1D-2142-9626-8E13795EAC23}" destId="{44B7A749-5079-5F4C-BC58-5174F1133D54}" srcOrd="0" destOrd="0" presId="urn:microsoft.com/office/officeart/2008/layout/RadialCluster"/>
    <dgm:cxn modelId="{12692EAA-72BE-FB46-9C98-16F349D63769}" srcId="{25BF9659-8854-104C-AD11-2CE939AFDC08}" destId="{8A4508E0-6A3E-B549-9A6B-5FB8FE635094}" srcOrd="0" destOrd="0" parTransId="{8FE245BF-256F-7043-9E35-97A8B5190825}" sibTransId="{A563F1F1-A7B2-384A-9063-6BCFAE8776CB}"/>
    <dgm:cxn modelId="{6EF98E08-356D-144F-86A1-1F3371702EAC}" srcId="{8A4508E0-6A3E-B549-9A6B-5FB8FE635094}" destId="{B7EB4761-58EB-3B41-AA24-24E3C5575666}" srcOrd="0" destOrd="0" parTransId="{1ECB020B-2CAF-9242-9DAF-3029510C1C4E}" sibTransId="{1BA37300-69D5-B44F-8ECD-D5E4575C2E09}"/>
    <dgm:cxn modelId="{B17095A0-D5F3-A74C-9A98-B30E015BE9BF}" srcId="{8A4508E0-6A3E-B549-9A6B-5FB8FE635094}" destId="{B270D485-8D8E-1C4B-92FC-5DB3A33C7966}" srcOrd="2" destOrd="0" parTransId="{04FC2ED6-B432-7A43-A24C-49DE8738E88B}" sibTransId="{BC5CE751-5D8C-5C4C-8D50-444FB49E1FB0}"/>
    <dgm:cxn modelId="{F54D6615-B1FB-6346-B8C4-AC425356AA96}" type="presOf" srcId="{1ECB020B-2CAF-9242-9DAF-3029510C1C4E}" destId="{8D23ED49-F158-6741-9FA7-2E362A5BDE8D}" srcOrd="0" destOrd="0" presId="urn:microsoft.com/office/officeart/2008/layout/RadialCluster"/>
    <dgm:cxn modelId="{047D8196-5A6B-0C4C-941B-87321DAFB797}" type="presOf" srcId="{04FC2ED6-B432-7A43-A24C-49DE8738E88B}" destId="{0D598B30-3E45-6B4B-90D5-C9B2947F23DE}" srcOrd="0" destOrd="0" presId="urn:microsoft.com/office/officeart/2008/layout/RadialCluster"/>
    <dgm:cxn modelId="{6E64E561-659F-7E46-A5C4-51C0F03FFD3C}" type="presOf" srcId="{25BF9659-8854-104C-AD11-2CE939AFDC08}" destId="{492A2ABD-EF71-C648-9D49-18751DC5CADD}" srcOrd="0" destOrd="0" presId="urn:microsoft.com/office/officeart/2008/layout/RadialCluster"/>
    <dgm:cxn modelId="{74558D1F-F9A3-504E-9D6A-FBFF247CEDFE}" type="presOf" srcId="{8A4508E0-6A3E-B549-9A6B-5FB8FE635094}" destId="{FCB19FC2-C5A2-A945-8FF9-6F9677AC0F04}" srcOrd="0" destOrd="0" presId="urn:microsoft.com/office/officeart/2008/layout/RadialCluster"/>
    <dgm:cxn modelId="{C73966AD-6F87-724D-B54F-CDD260C68F39}" type="presOf" srcId="{B270D485-8D8E-1C4B-92FC-5DB3A33C7966}" destId="{CE039D81-4665-E94C-9CD9-05CC40BE2727}" srcOrd="0" destOrd="0" presId="urn:microsoft.com/office/officeart/2008/layout/RadialCluster"/>
    <dgm:cxn modelId="{FC8602DF-21D8-C345-B394-F220199959BE}" type="presOf" srcId="{ED441AC3-F838-C74C-8AE9-CFB844C58B33}" destId="{FEAA6984-5D48-4F44-AB94-9437399E3CD2}" srcOrd="0" destOrd="0" presId="urn:microsoft.com/office/officeart/2008/layout/RadialCluster"/>
    <dgm:cxn modelId="{825E35F7-D6F1-454C-823B-FF83590CF047}" type="presOf" srcId="{B7EB4761-58EB-3B41-AA24-24E3C5575666}" destId="{330B1E6D-44A6-F64B-8433-4C4006B5E2E0}" srcOrd="0" destOrd="0" presId="urn:microsoft.com/office/officeart/2008/layout/RadialCluster"/>
    <dgm:cxn modelId="{E15548AA-AD45-7046-ADC6-2C54CB6482F0}" type="presParOf" srcId="{492A2ABD-EF71-C648-9D49-18751DC5CADD}" destId="{67CF15DD-1760-0445-8E58-3F606D92DF76}" srcOrd="0" destOrd="0" presId="urn:microsoft.com/office/officeart/2008/layout/RadialCluster"/>
    <dgm:cxn modelId="{F62D223E-5D9D-7746-8AFC-A69F08808355}" type="presParOf" srcId="{67CF15DD-1760-0445-8E58-3F606D92DF76}" destId="{FCB19FC2-C5A2-A945-8FF9-6F9677AC0F04}" srcOrd="0" destOrd="0" presId="urn:microsoft.com/office/officeart/2008/layout/RadialCluster"/>
    <dgm:cxn modelId="{E3148056-3168-3542-B793-71BF47374B9D}" type="presParOf" srcId="{67CF15DD-1760-0445-8E58-3F606D92DF76}" destId="{8D23ED49-F158-6741-9FA7-2E362A5BDE8D}" srcOrd="1" destOrd="0" presId="urn:microsoft.com/office/officeart/2008/layout/RadialCluster"/>
    <dgm:cxn modelId="{C202CDD7-1936-DD42-B037-A1324981A848}" type="presParOf" srcId="{67CF15DD-1760-0445-8E58-3F606D92DF76}" destId="{330B1E6D-44A6-F64B-8433-4C4006B5E2E0}" srcOrd="2" destOrd="0" presId="urn:microsoft.com/office/officeart/2008/layout/RadialCluster"/>
    <dgm:cxn modelId="{19B1DE0B-545C-2B49-B227-64968685F525}" type="presParOf" srcId="{67CF15DD-1760-0445-8E58-3F606D92DF76}" destId="{44B7A749-5079-5F4C-BC58-5174F1133D54}" srcOrd="3" destOrd="0" presId="urn:microsoft.com/office/officeart/2008/layout/RadialCluster"/>
    <dgm:cxn modelId="{1AD97BDA-76A7-644E-9718-F2868E60B117}" type="presParOf" srcId="{67CF15DD-1760-0445-8E58-3F606D92DF76}" destId="{FEAA6984-5D48-4F44-AB94-9437399E3CD2}" srcOrd="4" destOrd="0" presId="urn:microsoft.com/office/officeart/2008/layout/RadialCluster"/>
    <dgm:cxn modelId="{D9DBFF88-45B4-DF4B-818A-C9A9720CDB7E}" type="presParOf" srcId="{67CF15DD-1760-0445-8E58-3F606D92DF76}" destId="{0D598B30-3E45-6B4B-90D5-C9B2947F23DE}" srcOrd="5" destOrd="0" presId="urn:microsoft.com/office/officeart/2008/layout/RadialCluster"/>
    <dgm:cxn modelId="{EA7981B1-F682-8D40-BB77-F6DF7A4B769B}" type="presParOf" srcId="{67CF15DD-1760-0445-8E58-3F606D92DF76}" destId="{CE039D81-4665-E94C-9CD9-05CC40BE272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BF9659-8854-104C-AD11-2CE939AFDC08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508E0-6A3E-B549-9A6B-5FB8FE635094}">
      <dgm:prSet phldrT="[Text]"/>
      <dgm:spPr/>
      <dgm:t>
        <a:bodyPr/>
        <a:lstStyle/>
        <a:p>
          <a:r>
            <a:rPr lang="en-US" dirty="0" smtClean="0"/>
            <a:t>Prevaricate; prevarication</a:t>
          </a:r>
        </a:p>
        <a:p>
          <a:r>
            <a:rPr lang="en-US" dirty="0" smtClean="0"/>
            <a:t>(To lie in a sneaky way; a lie told in a sneaky way)</a:t>
          </a:r>
          <a:endParaRPr lang="en-US" dirty="0"/>
        </a:p>
      </dgm:t>
    </dgm:pt>
    <dgm:pt modelId="{8FE245BF-256F-7043-9E35-97A8B5190825}" type="parTrans" cxnId="{12692EAA-72BE-FB46-9C98-16F349D63769}">
      <dgm:prSet/>
      <dgm:spPr/>
      <dgm:t>
        <a:bodyPr/>
        <a:lstStyle/>
        <a:p>
          <a:endParaRPr lang="en-US"/>
        </a:p>
      </dgm:t>
    </dgm:pt>
    <dgm:pt modelId="{A563F1F1-A7B2-384A-9063-6BCFAE8776CB}" type="sibTrans" cxnId="{12692EAA-72BE-FB46-9C98-16F349D63769}">
      <dgm:prSet/>
      <dgm:spPr/>
      <dgm:t>
        <a:bodyPr/>
        <a:lstStyle/>
        <a:p>
          <a:endParaRPr lang="en-US"/>
        </a:p>
      </dgm:t>
    </dgm:pt>
    <dgm:pt modelId="{B7EB4761-58EB-3B41-AA24-24E3C5575666}">
      <dgm:prSet phldrT="[Text]"/>
      <dgm:spPr/>
      <dgm:t>
        <a:bodyPr/>
        <a:lstStyle/>
        <a:p>
          <a:r>
            <a:rPr lang="en-US" dirty="0" smtClean="0"/>
            <a:t>Synonym</a:t>
          </a:r>
        </a:p>
        <a:p>
          <a:r>
            <a:rPr lang="en-US" dirty="0" smtClean="0"/>
            <a:t>(half-truth; lie; misrepresentation)</a:t>
          </a:r>
          <a:endParaRPr lang="en-US" dirty="0"/>
        </a:p>
      </dgm:t>
    </dgm:pt>
    <dgm:pt modelId="{1ECB020B-2CAF-9242-9DAF-3029510C1C4E}" type="parTrans" cxnId="{6EF98E08-356D-144F-86A1-1F3371702EAC}">
      <dgm:prSet/>
      <dgm:spPr/>
      <dgm:t>
        <a:bodyPr/>
        <a:lstStyle/>
        <a:p>
          <a:endParaRPr lang="en-US"/>
        </a:p>
      </dgm:t>
    </dgm:pt>
    <dgm:pt modelId="{1BA37300-69D5-B44F-8ECD-D5E4575C2E09}" type="sibTrans" cxnId="{6EF98E08-356D-144F-86A1-1F3371702EAC}">
      <dgm:prSet/>
      <dgm:spPr/>
      <dgm:t>
        <a:bodyPr/>
        <a:lstStyle/>
        <a:p>
          <a:endParaRPr lang="en-US"/>
        </a:p>
      </dgm:t>
    </dgm:pt>
    <dgm:pt modelId="{ED441AC3-F838-C74C-8AE9-CFB844C58B33}">
      <dgm:prSet phldrT="[Text]"/>
      <dgm:spPr/>
      <dgm:t>
        <a:bodyPr/>
        <a:lstStyle/>
        <a:p>
          <a:r>
            <a:rPr lang="en-US" dirty="0" smtClean="0"/>
            <a:t>Reminds me of</a:t>
          </a:r>
        </a:p>
        <a:p>
          <a:r>
            <a:rPr lang="en-US" dirty="0" smtClean="0"/>
            <a:t>(legal cases; Bill Clinton)</a:t>
          </a:r>
          <a:endParaRPr lang="en-US" dirty="0"/>
        </a:p>
      </dgm:t>
    </dgm:pt>
    <dgm:pt modelId="{CE6306D0-FF1D-2142-9626-8E13795EAC23}" type="parTrans" cxnId="{63485A2F-82E7-1741-B14B-517687282A9E}">
      <dgm:prSet/>
      <dgm:spPr/>
      <dgm:t>
        <a:bodyPr/>
        <a:lstStyle/>
        <a:p>
          <a:endParaRPr lang="en-US"/>
        </a:p>
      </dgm:t>
    </dgm:pt>
    <dgm:pt modelId="{6AF23073-4593-974D-A471-C914CA2ED6FF}" type="sibTrans" cxnId="{63485A2F-82E7-1741-B14B-517687282A9E}">
      <dgm:prSet/>
      <dgm:spPr/>
      <dgm:t>
        <a:bodyPr/>
        <a:lstStyle/>
        <a:p>
          <a:endParaRPr lang="en-US"/>
        </a:p>
      </dgm:t>
    </dgm:pt>
    <dgm:pt modelId="{B270D485-8D8E-1C4B-92FC-5DB3A33C7966}">
      <dgm:prSet phldrT="[Text]"/>
      <dgm:spPr/>
      <dgm:t>
        <a:bodyPr/>
        <a:lstStyle/>
        <a:p>
          <a:r>
            <a:rPr lang="en-US" dirty="0" smtClean="0"/>
            <a:t>Antonym</a:t>
          </a:r>
        </a:p>
        <a:p>
          <a:r>
            <a:rPr lang="en-US" dirty="0" smtClean="0"/>
            <a:t>(the whole truth; all the facts)</a:t>
          </a:r>
          <a:endParaRPr lang="en-US" dirty="0"/>
        </a:p>
      </dgm:t>
    </dgm:pt>
    <dgm:pt modelId="{04FC2ED6-B432-7A43-A24C-49DE8738E88B}" type="parTrans" cxnId="{B17095A0-D5F3-A74C-9A98-B30E015BE9BF}">
      <dgm:prSet/>
      <dgm:spPr/>
      <dgm:t>
        <a:bodyPr/>
        <a:lstStyle/>
        <a:p>
          <a:endParaRPr lang="en-US"/>
        </a:p>
      </dgm:t>
    </dgm:pt>
    <dgm:pt modelId="{BC5CE751-5D8C-5C4C-8D50-444FB49E1FB0}" type="sibTrans" cxnId="{B17095A0-D5F3-A74C-9A98-B30E015BE9BF}">
      <dgm:prSet/>
      <dgm:spPr/>
      <dgm:t>
        <a:bodyPr/>
        <a:lstStyle/>
        <a:p>
          <a:endParaRPr lang="en-US"/>
        </a:p>
      </dgm:t>
    </dgm:pt>
    <dgm:pt modelId="{492A2ABD-EF71-C648-9D49-18751DC5CADD}" type="pres">
      <dgm:prSet presAssocID="{25BF9659-8854-104C-AD11-2CE939AFDC0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7CF15DD-1760-0445-8E58-3F606D92DF76}" type="pres">
      <dgm:prSet presAssocID="{8A4508E0-6A3E-B549-9A6B-5FB8FE635094}" presName="singleCycle" presStyleCnt="0"/>
      <dgm:spPr/>
    </dgm:pt>
    <dgm:pt modelId="{FCB19FC2-C5A2-A945-8FF9-6F9677AC0F04}" type="pres">
      <dgm:prSet presAssocID="{8A4508E0-6A3E-B549-9A6B-5FB8FE635094}" presName="singleCenter" presStyleLbl="node1" presStyleIdx="0" presStyleCnt="4" custScaleX="319996" custLinFactNeighborX="3620" custLinFactNeighborY="-1151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D23ED49-F158-6741-9FA7-2E362A5BDE8D}" type="pres">
      <dgm:prSet presAssocID="{1ECB020B-2CAF-9242-9DAF-3029510C1C4E}" presName="Name56" presStyleLbl="parChTrans1D2" presStyleIdx="0" presStyleCnt="3"/>
      <dgm:spPr/>
    </dgm:pt>
    <dgm:pt modelId="{330B1E6D-44A6-F64B-8433-4C4006B5E2E0}" type="pres">
      <dgm:prSet presAssocID="{B7EB4761-58EB-3B41-AA24-24E3C5575666}" presName="text0" presStyleLbl="node1" presStyleIdx="1" presStyleCnt="4" custScaleX="347727" custRadScaleRad="105633" custRadScaleInc="22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A749-5079-5F4C-BC58-5174F1133D54}" type="pres">
      <dgm:prSet presAssocID="{CE6306D0-FF1D-2142-9626-8E13795EAC23}" presName="Name56" presStyleLbl="parChTrans1D2" presStyleIdx="1" presStyleCnt="3"/>
      <dgm:spPr/>
    </dgm:pt>
    <dgm:pt modelId="{FEAA6984-5D48-4F44-AB94-9437399E3CD2}" type="pres">
      <dgm:prSet presAssocID="{ED441AC3-F838-C74C-8AE9-CFB844C58B33}" presName="text0" presStyleLbl="node1" presStyleIdx="2" presStyleCnt="4" custScaleX="390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98B30-3E45-6B4B-90D5-C9B2947F23DE}" type="pres">
      <dgm:prSet presAssocID="{04FC2ED6-B432-7A43-A24C-49DE8738E88B}" presName="Name56" presStyleLbl="parChTrans1D2" presStyleIdx="2" presStyleCnt="3"/>
      <dgm:spPr/>
    </dgm:pt>
    <dgm:pt modelId="{CE039D81-4665-E94C-9CD9-05CC40BE2727}" type="pres">
      <dgm:prSet presAssocID="{B270D485-8D8E-1C4B-92FC-5DB3A33C7966}" presName="text0" presStyleLbl="node1" presStyleIdx="3" presStyleCnt="4" custScaleX="273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8A18FF-A236-0C43-A8E8-4C289D4DFB0E}" type="presOf" srcId="{B7EB4761-58EB-3B41-AA24-24E3C5575666}" destId="{330B1E6D-44A6-F64B-8433-4C4006B5E2E0}" srcOrd="0" destOrd="0" presId="urn:microsoft.com/office/officeart/2008/layout/RadialCluster"/>
    <dgm:cxn modelId="{0BF1BDBF-C86F-5B41-BA20-262DAE91F541}" type="presOf" srcId="{25BF9659-8854-104C-AD11-2CE939AFDC08}" destId="{492A2ABD-EF71-C648-9D49-18751DC5CADD}" srcOrd="0" destOrd="0" presId="urn:microsoft.com/office/officeart/2008/layout/RadialCluster"/>
    <dgm:cxn modelId="{3A44F424-9614-D248-A47C-07E66CCE7788}" type="presOf" srcId="{CE6306D0-FF1D-2142-9626-8E13795EAC23}" destId="{44B7A749-5079-5F4C-BC58-5174F1133D54}" srcOrd="0" destOrd="0" presId="urn:microsoft.com/office/officeart/2008/layout/RadialCluster"/>
    <dgm:cxn modelId="{63485A2F-82E7-1741-B14B-517687282A9E}" srcId="{8A4508E0-6A3E-B549-9A6B-5FB8FE635094}" destId="{ED441AC3-F838-C74C-8AE9-CFB844C58B33}" srcOrd="1" destOrd="0" parTransId="{CE6306D0-FF1D-2142-9626-8E13795EAC23}" sibTransId="{6AF23073-4593-974D-A471-C914CA2ED6FF}"/>
    <dgm:cxn modelId="{12692EAA-72BE-FB46-9C98-16F349D63769}" srcId="{25BF9659-8854-104C-AD11-2CE939AFDC08}" destId="{8A4508E0-6A3E-B549-9A6B-5FB8FE635094}" srcOrd="0" destOrd="0" parTransId="{8FE245BF-256F-7043-9E35-97A8B5190825}" sibTransId="{A563F1F1-A7B2-384A-9063-6BCFAE8776CB}"/>
    <dgm:cxn modelId="{6EF98E08-356D-144F-86A1-1F3371702EAC}" srcId="{8A4508E0-6A3E-B549-9A6B-5FB8FE635094}" destId="{B7EB4761-58EB-3B41-AA24-24E3C5575666}" srcOrd="0" destOrd="0" parTransId="{1ECB020B-2CAF-9242-9DAF-3029510C1C4E}" sibTransId="{1BA37300-69D5-B44F-8ECD-D5E4575C2E09}"/>
    <dgm:cxn modelId="{C72D9C91-2CA6-1C46-BB9A-A465E706BA9C}" type="presOf" srcId="{B270D485-8D8E-1C4B-92FC-5DB3A33C7966}" destId="{CE039D81-4665-E94C-9CD9-05CC40BE2727}" srcOrd="0" destOrd="0" presId="urn:microsoft.com/office/officeart/2008/layout/RadialCluster"/>
    <dgm:cxn modelId="{B17095A0-D5F3-A74C-9A98-B30E015BE9BF}" srcId="{8A4508E0-6A3E-B549-9A6B-5FB8FE635094}" destId="{B270D485-8D8E-1C4B-92FC-5DB3A33C7966}" srcOrd="2" destOrd="0" parTransId="{04FC2ED6-B432-7A43-A24C-49DE8738E88B}" sibTransId="{BC5CE751-5D8C-5C4C-8D50-444FB49E1FB0}"/>
    <dgm:cxn modelId="{BAA502D1-88EE-2D4B-9660-5AE93D44F1B8}" type="presOf" srcId="{04FC2ED6-B432-7A43-A24C-49DE8738E88B}" destId="{0D598B30-3E45-6B4B-90D5-C9B2947F23DE}" srcOrd="0" destOrd="0" presId="urn:microsoft.com/office/officeart/2008/layout/RadialCluster"/>
    <dgm:cxn modelId="{173CAA8D-E556-2542-9D08-A2CB0FB279EB}" type="presOf" srcId="{ED441AC3-F838-C74C-8AE9-CFB844C58B33}" destId="{FEAA6984-5D48-4F44-AB94-9437399E3CD2}" srcOrd="0" destOrd="0" presId="urn:microsoft.com/office/officeart/2008/layout/RadialCluster"/>
    <dgm:cxn modelId="{53C1ABB4-3FCC-FF45-B09E-5D65D6D29D01}" type="presOf" srcId="{1ECB020B-2CAF-9242-9DAF-3029510C1C4E}" destId="{8D23ED49-F158-6741-9FA7-2E362A5BDE8D}" srcOrd="0" destOrd="0" presId="urn:microsoft.com/office/officeart/2008/layout/RadialCluster"/>
    <dgm:cxn modelId="{083B07B1-2FD6-6D4B-8516-3EBF98960DFC}" type="presOf" srcId="{8A4508E0-6A3E-B549-9A6B-5FB8FE635094}" destId="{FCB19FC2-C5A2-A945-8FF9-6F9677AC0F04}" srcOrd="0" destOrd="0" presId="urn:microsoft.com/office/officeart/2008/layout/RadialCluster"/>
    <dgm:cxn modelId="{0CD4B4F4-6617-E444-99A9-19187C43F244}" type="presParOf" srcId="{492A2ABD-EF71-C648-9D49-18751DC5CADD}" destId="{67CF15DD-1760-0445-8E58-3F606D92DF76}" srcOrd="0" destOrd="0" presId="urn:microsoft.com/office/officeart/2008/layout/RadialCluster"/>
    <dgm:cxn modelId="{BF5094D1-11E3-CB4B-A525-2F5658767FF8}" type="presParOf" srcId="{67CF15DD-1760-0445-8E58-3F606D92DF76}" destId="{FCB19FC2-C5A2-A945-8FF9-6F9677AC0F04}" srcOrd="0" destOrd="0" presId="urn:microsoft.com/office/officeart/2008/layout/RadialCluster"/>
    <dgm:cxn modelId="{F212D754-6198-534E-A229-69E9B566937A}" type="presParOf" srcId="{67CF15DD-1760-0445-8E58-3F606D92DF76}" destId="{8D23ED49-F158-6741-9FA7-2E362A5BDE8D}" srcOrd="1" destOrd="0" presId="urn:microsoft.com/office/officeart/2008/layout/RadialCluster"/>
    <dgm:cxn modelId="{857F30A2-3CE3-3B4D-968B-98A0C561624C}" type="presParOf" srcId="{67CF15DD-1760-0445-8E58-3F606D92DF76}" destId="{330B1E6D-44A6-F64B-8433-4C4006B5E2E0}" srcOrd="2" destOrd="0" presId="urn:microsoft.com/office/officeart/2008/layout/RadialCluster"/>
    <dgm:cxn modelId="{0CEE4C2C-5C43-DD40-BC33-FEB7733F9F15}" type="presParOf" srcId="{67CF15DD-1760-0445-8E58-3F606D92DF76}" destId="{44B7A749-5079-5F4C-BC58-5174F1133D54}" srcOrd="3" destOrd="0" presId="urn:microsoft.com/office/officeart/2008/layout/RadialCluster"/>
    <dgm:cxn modelId="{76A7E377-8469-7F4C-9668-C8FD178219FC}" type="presParOf" srcId="{67CF15DD-1760-0445-8E58-3F606D92DF76}" destId="{FEAA6984-5D48-4F44-AB94-9437399E3CD2}" srcOrd="4" destOrd="0" presId="urn:microsoft.com/office/officeart/2008/layout/RadialCluster"/>
    <dgm:cxn modelId="{5E7AA702-EC6C-6241-8EBC-6F11F4ACF953}" type="presParOf" srcId="{67CF15DD-1760-0445-8E58-3F606D92DF76}" destId="{0D598B30-3E45-6B4B-90D5-C9B2947F23DE}" srcOrd="5" destOrd="0" presId="urn:microsoft.com/office/officeart/2008/layout/RadialCluster"/>
    <dgm:cxn modelId="{23DB6B10-460C-1445-B27C-2601F5CD2297}" type="presParOf" srcId="{67CF15DD-1760-0445-8E58-3F606D92DF76}" destId="{CE039D81-4665-E94C-9CD9-05CC40BE272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19FC2-C5A2-A945-8FF9-6F9677AC0F04}">
      <dsp:nvSpPr>
        <dsp:cNvPr id="0" name=""/>
        <dsp:cNvSpPr/>
      </dsp:nvSpPr>
      <dsp:spPr>
        <a:xfrm>
          <a:off x="1967134" y="1570161"/>
          <a:ext cx="1219200" cy="121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Word</a:t>
          </a:r>
          <a:endParaRPr lang="en-US" sz="3200" kern="1200" dirty="0"/>
        </a:p>
      </dsp:txBody>
      <dsp:txXfrm>
        <a:off x="2026650" y="1629677"/>
        <a:ext cx="1100168" cy="1100168"/>
      </dsp:txXfrm>
    </dsp:sp>
    <dsp:sp modelId="{8D23ED49-F158-6741-9FA7-2E362A5BDE8D}">
      <dsp:nvSpPr>
        <dsp:cNvPr id="0" name=""/>
        <dsp:cNvSpPr/>
      </dsp:nvSpPr>
      <dsp:spPr>
        <a:xfrm rot="16147085">
          <a:off x="2270832" y="1278172"/>
          <a:ext cx="5840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404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B1E6D-44A6-F64B-8433-4C4006B5E2E0}">
      <dsp:nvSpPr>
        <dsp:cNvPr id="0" name=""/>
        <dsp:cNvSpPr/>
      </dsp:nvSpPr>
      <dsp:spPr>
        <a:xfrm>
          <a:off x="1131845" y="169319"/>
          <a:ext cx="2840456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Synonym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(Similar meaning)</a:t>
          </a:r>
          <a:endParaRPr lang="en-US" sz="1900" kern="1200" dirty="0"/>
        </a:p>
      </dsp:txBody>
      <dsp:txXfrm>
        <a:off x="1171721" y="209195"/>
        <a:ext cx="2760704" cy="737112"/>
      </dsp:txXfrm>
    </dsp:sp>
    <dsp:sp modelId="{44B7A749-5079-5F4C-BC58-5174F1133D54}">
      <dsp:nvSpPr>
        <dsp:cNvPr id="0" name=""/>
        <dsp:cNvSpPr/>
      </dsp:nvSpPr>
      <dsp:spPr>
        <a:xfrm rot="2046249">
          <a:off x="3119476" y="2810531"/>
          <a:ext cx="7775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750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A6984-5D48-4F44-AB94-9437399E3CD2}">
      <dsp:nvSpPr>
        <dsp:cNvPr id="0" name=""/>
        <dsp:cNvSpPr/>
      </dsp:nvSpPr>
      <dsp:spPr>
        <a:xfrm>
          <a:off x="2840212" y="3028505"/>
          <a:ext cx="3186145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Reminds me of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(Associations)</a:t>
          </a:r>
          <a:endParaRPr lang="en-US" sz="1900" kern="1200" dirty="0"/>
        </a:p>
      </dsp:txBody>
      <dsp:txXfrm>
        <a:off x="2880088" y="3068381"/>
        <a:ext cx="3106393" cy="737112"/>
      </dsp:txXfrm>
    </dsp:sp>
    <dsp:sp modelId="{0D598B30-3E45-6B4B-90D5-C9B2947F23DE}">
      <dsp:nvSpPr>
        <dsp:cNvPr id="0" name=""/>
        <dsp:cNvSpPr/>
      </dsp:nvSpPr>
      <dsp:spPr>
        <a:xfrm rot="8269901">
          <a:off x="1582481" y="2880202"/>
          <a:ext cx="4418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1831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39D81-4665-E94C-9CD9-05CC40BE2727}">
      <dsp:nvSpPr>
        <dsp:cNvPr id="0" name=""/>
        <dsp:cNvSpPr/>
      </dsp:nvSpPr>
      <dsp:spPr>
        <a:xfrm>
          <a:off x="69641" y="3028505"/>
          <a:ext cx="2238158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Antonym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(Opposite meaning)</a:t>
          </a:r>
          <a:endParaRPr lang="en-US" sz="1900" kern="1200" dirty="0"/>
        </a:p>
      </dsp:txBody>
      <dsp:txXfrm>
        <a:off x="109517" y="3068381"/>
        <a:ext cx="2158406" cy="7371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19FC2-C5A2-A945-8FF9-6F9677AC0F04}">
      <dsp:nvSpPr>
        <dsp:cNvPr id="0" name=""/>
        <dsp:cNvSpPr/>
      </dsp:nvSpPr>
      <dsp:spPr>
        <a:xfrm>
          <a:off x="1437358" y="1459190"/>
          <a:ext cx="3901391" cy="121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Prevaricate; prevarication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(To lie in a sneaky way; a lie told in a sneaky way)</a:t>
          </a:r>
          <a:endParaRPr lang="en-US" sz="2100" kern="1200" dirty="0"/>
        </a:p>
      </dsp:txBody>
      <dsp:txXfrm>
        <a:off x="1496874" y="1518706"/>
        <a:ext cx="3782359" cy="1100168"/>
      </dsp:txXfrm>
    </dsp:sp>
    <dsp:sp modelId="{8D23ED49-F158-6741-9FA7-2E362A5BDE8D}">
      <dsp:nvSpPr>
        <dsp:cNvPr id="0" name=""/>
        <dsp:cNvSpPr/>
      </dsp:nvSpPr>
      <dsp:spPr>
        <a:xfrm rot="16926644">
          <a:off x="3326548" y="1221234"/>
          <a:ext cx="4867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674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B1E6D-44A6-F64B-8433-4C4006B5E2E0}">
      <dsp:nvSpPr>
        <dsp:cNvPr id="0" name=""/>
        <dsp:cNvSpPr/>
      </dsp:nvSpPr>
      <dsp:spPr>
        <a:xfrm>
          <a:off x="2288393" y="166413"/>
          <a:ext cx="2840456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Synonym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(half-truth; lie; misrepresentation)</a:t>
          </a:r>
          <a:endParaRPr lang="en-US" sz="1500" kern="1200" dirty="0"/>
        </a:p>
      </dsp:txBody>
      <dsp:txXfrm>
        <a:off x="2328269" y="206289"/>
        <a:ext cx="2760704" cy="737112"/>
      </dsp:txXfrm>
    </dsp:sp>
    <dsp:sp modelId="{44B7A749-5079-5F4C-BC58-5174F1133D54}">
      <dsp:nvSpPr>
        <dsp:cNvPr id="0" name=""/>
        <dsp:cNvSpPr/>
      </dsp:nvSpPr>
      <dsp:spPr>
        <a:xfrm rot="2557370">
          <a:off x="3982167" y="2853448"/>
          <a:ext cx="5170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702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A6984-5D48-4F44-AB94-9437399E3CD2}">
      <dsp:nvSpPr>
        <dsp:cNvPr id="0" name=""/>
        <dsp:cNvSpPr/>
      </dsp:nvSpPr>
      <dsp:spPr>
        <a:xfrm>
          <a:off x="3281640" y="3028505"/>
          <a:ext cx="3186145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Reminds me of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(legal cases; Bill Clinton)</a:t>
          </a:r>
          <a:endParaRPr lang="en-US" sz="1900" kern="1200" dirty="0"/>
        </a:p>
      </dsp:txBody>
      <dsp:txXfrm>
        <a:off x="3321516" y="3068381"/>
        <a:ext cx="3106393" cy="737112"/>
      </dsp:txXfrm>
    </dsp:sp>
    <dsp:sp modelId="{0D598B30-3E45-6B4B-90D5-C9B2947F23DE}">
      <dsp:nvSpPr>
        <dsp:cNvPr id="0" name=""/>
        <dsp:cNvSpPr/>
      </dsp:nvSpPr>
      <dsp:spPr>
        <a:xfrm rot="8526420">
          <a:off x="2094841" y="2853448"/>
          <a:ext cx="5700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004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39D81-4665-E94C-9CD9-05CC40BE2727}">
      <dsp:nvSpPr>
        <dsp:cNvPr id="0" name=""/>
        <dsp:cNvSpPr/>
      </dsp:nvSpPr>
      <dsp:spPr>
        <a:xfrm>
          <a:off x="511069" y="3028505"/>
          <a:ext cx="2238158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Antonym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(the whole truth; all the facts)</a:t>
          </a:r>
          <a:endParaRPr lang="en-US" sz="1400" kern="1200" dirty="0"/>
        </a:p>
      </dsp:txBody>
      <dsp:txXfrm>
        <a:off x="550945" y="3068381"/>
        <a:ext cx="2158406" cy="73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3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6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4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9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6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8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7C48-D014-F54E-9CB5-9D8472B39BC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1D0C-428F-7344-BB15-0794075C6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5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Comprehension,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Content DR-TA, VSS, and Semantic Mapping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DR-TA: Pre-Reading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students: How many of you are on Facebook? How often do you go on Facebook? </a:t>
            </a:r>
          </a:p>
          <a:p>
            <a:r>
              <a:rPr lang="en-US" dirty="0" smtClean="0"/>
              <a:t>Who doesn’t use Facebook? Why? (Note reasons for why some students use </a:t>
            </a:r>
            <a:r>
              <a:rPr lang="en-US" dirty="0" err="1" smtClean="0"/>
              <a:t>Fbk</a:t>
            </a:r>
            <a:r>
              <a:rPr lang="en-US" dirty="0" smtClean="0"/>
              <a:t> and some do not.)</a:t>
            </a:r>
          </a:p>
          <a:p>
            <a:r>
              <a:rPr lang="en-US" dirty="0" smtClean="0"/>
              <a:t>On ONE SHEET of paper shared by two students (pair them up), have students write down everything they know about Facebook.</a:t>
            </a:r>
          </a:p>
        </p:txBody>
      </p:sp>
    </p:spTree>
    <p:extLst>
      <p:ext uri="{BB962C8B-B14F-4D97-AF65-F5344CB8AC3E}">
        <p14:creationId xmlns:p14="http://schemas.microsoft.com/office/powerpoint/2010/main" val="376917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Pre-Reading,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do you know about the history of Facebook? Does anyone know who Mark </a:t>
            </a:r>
            <a:r>
              <a:rPr lang="en-US" dirty="0" err="1" smtClean="0"/>
              <a:t>Zuckerberg</a:t>
            </a:r>
            <a:r>
              <a:rPr lang="en-US" dirty="0" smtClean="0"/>
              <a:t> is?</a:t>
            </a:r>
          </a:p>
          <a:p>
            <a:r>
              <a:rPr lang="en-US" dirty="0" smtClean="0"/>
              <a:t>Did you know there was a movie about Facebook’s beginnings made?</a:t>
            </a:r>
          </a:p>
          <a:p>
            <a:r>
              <a:rPr lang="en-US" dirty="0" smtClean="0"/>
              <a:t>Show the Trailer to “The Social Network.”</a:t>
            </a:r>
          </a:p>
          <a:p>
            <a:r>
              <a:rPr lang="en-US" dirty="0" smtClean="0"/>
              <a:t>Ask students: What’s this story about? Try to compile some facts from the trailer.</a:t>
            </a:r>
          </a:p>
          <a:p>
            <a:pPr lvl="1"/>
            <a:r>
              <a:rPr lang="en-US" dirty="0" smtClean="0"/>
              <a:t>Mark </a:t>
            </a:r>
            <a:r>
              <a:rPr lang="en-US" dirty="0" err="1" smtClean="0"/>
              <a:t>Zuckerberg</a:t>
            </a:r>
            <a:r>
              <a:rPr lang="en-US" dirty="0" smtClean="0"/>
              <a:t> was a student at Harvard when he created Facebook</a:t>
            </a:r>
          </a:p>
          <a:p>
            <a:pPr lvl="1"/>
            <a:r>
              <a:rPr lang="en-US" dirty="0" smtClean="0"/>
              <a:t>He was sued by other students who said he stole their idea, and by his best friend, who also accused him of stealing.</a:t>
            </a:r>
          </a:p>
          <a:p>
            <a:r>
              <a:rPr lang="en-US" dirty="0" smtClean="0"/>
              <a:t>Watch the Today Show interview; ask, Do you believe them?</a:t>
            </a:r>
          </a:p>
          <a:p>
            <a:r>
              <a:rPr lang="en-US" dirty="0" smtClean="0"/>
              <a:t>Watch the interview with </a:t>
            </a:r>
            <a:r>
              <a:rPr lang="en-US" dirty="0" err="1" smtClean="0"/>
              <a:t>Zuckerberg</a:t>
            </a:r>
            <a:r>
              <a:rPr lang="en-US" dirty="0" smtClean="0"/>
              <a:t>; ask, Do you believe him?</a:t>
            </a:r>
          </a:p>
        </p:txBody>
      </p:sp>
    </p:spTree>
    <p:extLst>
      <p:ext uri="{BB962C8B-B14F-4D97-AF65-F5344CB8AC3E}">
        <p14:creationId xmlns:p14="http://schemas.microsoft.com/office/powerpoint/2010/main" val="92706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Facts about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NOW, again write down everything you’ve learned about Facebook from the videos.</a:t>
            </a:r>
          </a:p>
          <a:p>
            <a:r>
              <a:rPr lang="en-US" dirty="0" smtClean="0"/>
              <a:t>Here are six more facts about Facebook (distribute the reading).</a:t>
            </a:r>
          </a:p>
          <a:p>
            <a:r>
              <a:rPr lang="en-US" dirty="0" smtClean="0"/>
              <a:t>Have students read silently, and put a + next to everything they read that they wrote on the list. </a:t>
            </a:r>
          </a:p>
          <a:p>
            <a:r>
              <a:rPr lang="en-US" dirty="0" smtClean="0"/>
              <a:t>Have students also write down what they learned that was new.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3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 that was new? </a:t>
            </a:r>
          </a:p>
          <a:p>
            <a:r>
              <a:rPr lang="en-US" dirty="0" smtClean="0"/>
              <a:t>What do you think of Facebook now that you’ve watched the videos and read about it?</a:t>
            </a:r>
          </a:p>
          <a:p>
            <a:r>
              <a:rPr lang="en-US" dirty="0" smtClean="0"/>
              <a:t>Whose opinion has improved? Why?</a:t>
            </a:r>
          </a:p>
          <a:p>
            <a:r>
              <a:rPr lang="en-US" dirty="0" smtClean="0"/>
              <a:t>Whose opinion has worsened?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5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Self-Selection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Place students in groups of four. </a:t>
            </a:r>
          </a:p>
          <a:p>
            <a:r>
              <a:rPr lang="en-US" dirty="0" smtClean="0"/>
              <a:t>Have each group reread the “Six Facts about Facebook” handout and select ONE word that is new to them and one alternate. </a:t>
            </a:r>
          </a:p>
          <a:p>
            <a:r>
              <a:rPr lang="en-US" dirty="0" smtClean="0"/>
              <a:t>Each group should try to write its own definition of the word and then prepare a presentation in which they explain why they think that word is important.</a:t>
            </a:r>
          </a:p>
          <a:p>
            <a:r>
              <a:rPr lang="en-US" dirty="0" smtClean="0"/>
              <a:t>Have the groups present; write the word and its definition on the board and discuss. Some groups will have the same word; ask those groups to add ideas about the word instead of fully 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0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21467" cy="47836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Either give students large sheets of paper and markers or on a regular sheet of paper, give each group of 4 one word and have them draw this map: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2103792"/>
              </p:ext>
            </p:extLst>
          </p:nvPr>
        </p:nvGraphicFramePr>
        <p:xfrm>
          <a:off x="2892594" y="17052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49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6207270"/>
              </p:ext>
            </p:extLst>
          </p:nvPr>
        </p:nvGraphicFramePr>
        <p:xfrm>
          <a:off x="665803" y="1433791"/>
          <a:ext cx="6978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57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each word, providing uses and discussing when and how the word could be used.</a:t>
            </a:r>
          </a:p>
          <a:p>
            <a:r>
              <a:rPr lang="en-US" dirty="0" smtClean="0"/>
              <a:t>Record all students’ words and ideas for posting on Facebook site and class blog.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1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560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Reading Comprehension, Week 3</vt:lpstr>
      <vt:lpstr>Content DR-TA: Pre-Reading</vt:lpstr>
      <vt:lpstr>Pre-Reading, Contd.</vt:lpstr>
      <vt:lpstr>Six Facts about Facebook</vt:lpstr>
      <vt:lpstr>Summary Discussion</vt:lpstr>
      <vt:lpstr>Vocabulary Self-Selection</vt:lpstr>
      <vt:lpstr>Semantic mapping</vt:lpstr>
      <vt:lpstr>An Example</vt:lpstr>
      <vt:lpstr>Follow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Comprehension, Week 3</dc:title>
  <dc:creator>Mark Dressman</dc:creator>
  <cp:lastModifiedBy>Mark Dressman</cp:lastModifiedBy>
  <cp:revision>4</cp:revision>
  <dcterms:created xsi:type="dcterms:W3CDTF">2014-10-07T14:27:24Z</dcterms:created>
  <dcterms:modified xsi:type="dcterms:W3CDTF">2014-10-07T15:07:40Z</dcterms:modified>
</cp:coreProperties>
</file>