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9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3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9FBA-125A-104E-8164-55783FA69C4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23AA-7232-CB40-99F8-FE61B059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Comprehension, 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Vocabulary/Reading Quiz and Oral Interpretation of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First Hour: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quizzes</a:t>
            </a:r>
          </a:p>
          <a:p>
            <a:r>
              <a:rPr lang="en-US" dirty="0" smtClean="0"/>
              <a:t>Read through directions</a:t>
            </a:r>
          </a:p>
          <a:p>
            <a:r>
              <a:rPr lang="en-US" dirty="0" smtClean="0"/>
              <a:t>Allow students one hour to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2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Second Hour: Small Group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Spoon River Anthology, by Edgar Lee Masters</a:t>
            </a:r>
          </a:p>
          <a:p>
            <a:r>
              <a:rPr lang="en-US" dirty="0" smtClean="0"/>
              <a:t>What is an epitaph? (Words written about you on your gravestone, in memorial to your life)</a:t>
            </a:r>
          </a:p>
          <a:p>
            <a:r>
              <a:rPr lang="en-US" dirty="0" smtClean="0"/>
              <a:t>This is a literary device in English—authors write their own or other’s epitaphs</a:t>
            </a:r>
          </a:p>
        </p:txBody>
      </p:sp>
    </p:spTree>
    <p:extLst>
      <p:ext uri="{BB962C8B-B14F-4D97-AF65-F5344CB8AC3E}">
        <p14:creationId xmlns:p14="http://schemas.microsoft.com/office/powerpoint/2010/main" val="126398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Second Hour,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Edgar Lee Masters was a poet from Illinois</a:t>
            </a:r>
          </a:p>
          <a:p>
            <a:r>
              <a:rPr lang="en-US" dirty="0" smtClean="0"/>
              <a:t>He wrote over 200 epitaphs of people living in a fictional town in Illinois, called Spoon River</a:t>
            </a:r>
          </a:p>
          <a:p>
            <a:r>
              <a:rPr lang="en-US" dirty="0" smtClean="0"/>
              <a:t>His poems began famous because of the portrait of small-town life they created</a:t>
            </a:r>
          </a:p>
          <a:p>
            <a:r>
              <a:rPr lang="en-US" dirty="0" smtClean="0"/>
              <a:t>Many of the poems are ironic and sad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Second Hour,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with one poem from the Anthology</a:t>
            </a:r>
          </a:p>
          <a:p>
            <a:r>
              <a:rPr lang="en-US" dirty="0" smtClean="0"/>
              <a:t>Ask students to summarize the poem, what the person was like who wrote it, etc.</a:t>
            </a:r>
          </a:p>
          <a:p>
            <a:r>
              <a:rPr lang="en-US" dirty="0" smtClean="0"/>
              <a:t>Try another example, giving students less assistance</a:t>
            </a:r>
          </a:p>
        </p:txBody>
      </p:sp>
    </p:spTree>
    <p:extLst>
      <p:ext uri="{BB962C8B-B14F-4D97-AF65-F5344CB8AC3E}">
        <p14:creationId xmlns:p14="http://schemas.microsoft.com/office/powerpoint/2010/main" val="167777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Dramatic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SRA has been dramatized, with actors in costumes reciting the poems as the characters</a:t>
            </a:r>
          </a:p>
          <a:p>
            <a:r>
              <a:rPr lang="en-US" dirty="0" smtClean="0"/>
              <a:t>Show a YouTube example of a dramatization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5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Small Group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students into groups of 4-5.</a:t>
            </a:r>
          </a:p>
          <a:p>
            <a:r>
              <a:rPr lang="en-US" dirty="0" smtClean="0"/>
              <a:t>Distribute one poem to each group (a different poem per group).</a:t>
            </a:r>
          </a:p>
          <a:p>
            <a:r>
              <a:rPr lang="en-US" dirty="0" smtClean="0"/>
              <a:t>Students are to read the poem together and create a summary of the person’s life, who they were and how they died. They will write this on a large sheet of paper.</a:t>
            </a:r>
          </a:p>
          <a:p>
            <a:r>
              <a:rPr lang="en-US" dirty="0" smtClean="0"/>
              <a:t>One person in each group will give a dramatic reading of the poem.</a:t>
            </a:r>
          </a:p>
        </p:txBody>
      </p:sp>
    </p:spTree>
    <p:extLst>
      <p:ext uri="{BB962C8B-B14F-4D97-AF65-F5344CB8AC3E}">
        <p14:creationId xmlns:p14="http://schemas.microsoft.com/office/powerpoint/2010/main" val="284473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Third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work in small groups to: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ummarize the poem;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 the summary on a large sheet of paper;</a:t>
            </a:r>
          </a:p>
          <a:p>
            <a:pPr lvl="1"/>
            <a:r>
              <a:rPr lang="en-US" dirty="0" smtClean="0"/>
              <a:t>Rehearse their dramatic performance of the poem</a:t>
            </a:r>
          </a:p>
          <a:p>
            <a:r>
              <a:rPr lang="en-US" dirty="0" smtClean="0"/>
              <a:t>Each group will summarize and perform their poem.</a:t>
            </a:r>
          </a:p>
          <a:p>
            <a:r>
              <a:rPr lang="en-US" dirty="0" smtClean="0"/>
              <a:t>If time remains, distribute a different poem to each student to summarize at home and </a:t>
            </a:r>
            <a:r>
              <a:rPr lang="en-US" smtClean="0"/>
              <a:t>perform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0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330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Reading Comprehension, Week 6</vt:lpstr>
      <vt:lpstr>First Hour: Quiz</vt:lpstr>
      <vt:lpstr>Second Hour: Small Group Poetry</vt:lpstr>
      <vt:lpstr>Second Hour, Cont’d</vt:lpstr>
      <vt:lpstr>Second Hour, Cont’d</vt:lpstr>
      <vt:lpstr>Dramatic Readings</vt:lpstr>
      <vt:lpstr>Small Group Assignment</vt:lpstr>
      <vt:lpstr>Third Hour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Comprehension, Week 6</dc:title>
  <dc:creator>Mark Dressman</dc:creator>
  <cp:lastModifiedBy>Mark Dressman</cp:lastModifiedBy>
  <cp:revision>2</cp:revision>
  <dcterms:created xsi:type="dcterms:W3CDTF">2014-11-09T16:00:43Z</dcterms:created>
  <dcterms:modified xsi:type="dcterms:W3CDTF">2014-11-09T16:18:45Z</dcterms:modified>
</cp:coreProperties>
</file>