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7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8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2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5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FD61-B078-4600-8F99-4D5D944FD09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ACC2-9FB8-4B01-AB54-A0936E87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0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Paragraph Writing, Week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Giving Explanations: Revising, Proofreading, and Copy 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2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week’s lesson, students will finish their revisions, proofread/copy edit, and prepare to publish their essays giving explanations for a video presenting a slice of Moroccan culture.</a:t>
            </a:r>
          </a:p>
          <a:p>
            <a:pPr marL="0" indent="0">
              <a:buNone/>
            </a:pPr>
            <a:r>
              <a:rPr lang="en-US" dirty="0" smtClean="0"/>
              <a:t>The activities follow the same procedures used in Weeks 3 and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3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should sit in the same groups as last week.</a:t>
            </a:r>
          </a:p>
          <a:p>
            <a:r>
              <a:rPr lang="en-US" dirty="0" smtClean="0"/>
              <a:t>Distribute drafts of explanatory essays to the students. Read a few of the best aloud; discuss why these are good. </a:t>
            </a:r>
          </a:p>
          <a:p>
            <a:r>
              <a:rPr lang="en-US" dirty="0" smtClean="0"/>
              <a:t>Review the challenges for a foreign audience to understand this slice of Moroccan culture. What do you need to explain? How can you best do this?</a:t>
            </a:r>
          </a:p>
          <a:p>
            <a:r>
              <a:rPr lang="en-US" dirty="0" smtClean="0"/>
              <a:t>Have students continue their revisions.</a:t>
            </a:r>
          </a:p>
          <a:p>
            <a:r>
              <a:rPr lang="en-US" dirty="0" smtClean="0"/>
              <a:t>As the students revise, the instructor should circulate and make note of any particular problems with spelling, grammar, etc., that he or she sees.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9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basic conventions of formal writing in English. Point out some well-written sentences that the instructor has seen in student papers. </a:t>
            </a:r>
            <a:endParaRPr lang="en-US" dirty="0"/>
          </a:p>
          <a:p>
            <a:r>
              <a:rPr lang="en-US" dirty="0" smtClean="0"/>
              <a:t>List on the board specific problems that the instructor sees, giving a </a:t>
            </a:r>
            <a:r>
              <a:rPr lang="en-US" dirty="0" err="1" smtClean="0"/>
              <a:t>minilesson</a:t>
            </a:r>
            <a:r>
              <a:rPr lang="en-US" dirty="0" smtClean="0"/>
              <a:t> on each of these (there should be no more than 4-5).</a:t>
            </a:r>
          </a:p>
          <a:p>
            <a:r>
              <a:rPr lang="en-US" dirty="0" smtClean="0"/>
              <a:t>Have the students exchange papers and look for problems, making notes and corrections.</a:t>
            </a:r>
          </a:p>
          <a:p>
            <a:r>
              <a:rPr lang="en-US" dirty="0" smtClean="0"/>
              <a:t>Students will rewrite their essays as their final versions. Make sure to collect all papers at the end of the hour, with all students’ names on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class blog, the instructor will post the essays written by the class along with a link to the videos that were </a:t>
            </a:r>
            <a:r>
              <a:rPr lang="en-US" smtClean="0"/>
              <a:t>written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Paragraph Writing, Week 8</vt:lpstr>
      <vt:lpstr>Overview</vt:lpstr>
      <vt:lpstr>First Hour</vt:lpstr>
      <vt:lpstr>Second Hour</vt:lpstr>
      <vt:lpstr>Follow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 Writing, Week 8</dc:title>
  <dc:creator>Mark Dressman</dc:creator>
  <cp:lastModifiedBy>Mark Dressman</cp:lastModifiedBy>
  <cp:revision>2</cp:revision>
  <dcterms:created xsi:type="dcterms:W3CDTF">2015-10-02T13:29:22Z</dcterms:created>
  <dcterms:modified xsi:type="dcterms:W3CDTF">2015-10-02T13:29:54Z</dcterms:modified>
</cp:coreProperties>
</file>