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01F8-CBA8-4E50-8AD6-AD5058A57E8A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9B61-3A0F-41F6-B2F8-5911885FA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9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01F8-CBA8-4E50-8AD6-AD5058A57E8A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9B61-3A0F-41F6-B2F8-5911885FA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09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01F8-CBA8-4E50-8AD6-AD5058A57E8A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9B61-3A0F-41F6-B2F8-5911885FA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01F8-CBA8-4E50-8AD6-AD5058A57E8A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9B61-3A0F-41F6-B2F8-5911885FA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7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01F8-CBA8-4E50-8AD6-AD5058A57E8A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9B61-3A0F-41F6-B2F8-5911885FA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85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01F8-CBA8-4E50-8AD6-AD5058A57E8A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9B61-3A0F-41F6-B2F8-5911885FA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01F8-CBA8-4E50-8AD6-AD5058A57E8A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9B61-3A0F-41F6-B2F8-5911885FA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67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01F8-CBA8-4E50-8AD6-AD5058A57E8A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9B61-3A0F-41F6-B2F8-5911885FA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45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01F8-CBA8-4E50-8AD6-AD5058A57E8A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9B61-3A0F-41F6-B2F8-5911885FA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0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01F8-CBA8-4E50-8AD6-AD5058A57E8A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9B61-3A0F-41F6-B2F8-5911885FA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1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01F8-CBA8-4E50-8AD6-AD5058A57E8A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9B61-3A0F-41F6-B2F8-5911885FA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894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901F8-CBA8-4E50-8AD6-AD5058A57E8A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9B61-3A0F-41F6-B2F8-5911885FA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07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How excellent readers read</a:t>
            </a:r>
            <a:endParaRPr lang="en-US" sz="6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They predict before they read: What do I know about this topic?</a:t>
            </a:r>
          </a:p>
          <a:p>
            <a:r>
              <a:rPr lang="en-US" sz="3200" dirty="0" smtClean="0"/>
              <a:t>As they read, they compare their prior knowledge to knowledge in the text: What is new here? What is different from what I knew</a:t>
            </a:r>
          </a:p>
          <a:p>
            <a:r>
              <a:rPr lang="en-US" sz="3200" dirty="0" smtClean="0"/>
              <a:t>They underline and make notes as they read.</a:t>
            </a:r>
          </a:p>
          <a:p>
            <a:r>
              <a:rPr lang="en-US" sz="3200" dirty="0" smtClean="0"/>
              <a:t>They summarize and evaluate: What were the most important parts? Do I believe this? What do I still need to know?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3569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Form a group of 4 or 5;</a:t>
            </a:r>
          </a:p>
          <a:p>
            <a:r>
              <a:rPr lang="en-US" sz="4000" dirty="0" smtClean="0"/>
              <a:t>Select 3 words from the reading that you or others may not know;</a:t>
            </a:r>
          </a:p>
          <a:p>
            <a:r>
              <a:rPr lang="en-US" sz="4000" dirty="0" smtClean="0"/>
              <a:t>Be prepared to share these with the class.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1215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111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How excellent readers read</vt:lpstr>
      <vt:lpstr>VOCABULARY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excellent readers read</dc:title>
  <dc:creator>Mark Dressman</dc:creator>
  <cp:lastModifiedBy>Mark Dressman</cp:lastModifiedBy>
  <cp:revision>3</cp:revision>
  <dcterms:created xsi:type="dcterms:W3CDTF">2014-10-21T09:40:09Z</dcterms:created>
  <dcterms:modified xsi:type="dcterms:W3CDTF">2014-10-21T13:47:56Z</dcterms:modified>
</cp:coreProperties>
</file>